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4" r:id="rId6"/>
    <p:sldId id="266" r:id="rId7"/>
    <p:sldId id="267" r:id="rId8"/>
    <p:sldId id="263" r:id="rId9"/>
    <p:sldId id="268" r:id="rId10"/>
    <p:sldId id="260" r:id="rId11"/>
    <p:sldId id="265" r:id="rId12"/>
    <p:sldId id="269" r:id="rId13"/>
    <p:sldId id="261" r:id="rId14"/>
    <p:sldId id="262"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E8DEA7-4986-4A5C-8E0D-405D70DF2BFC}" v="268" dt="2019-05-14T21:03:10.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07" autoAdjust="0"/>
    <p:restoredTop sz="94660"/>
  </p:normalViewPr>
  <p:slideViewPr>
    <p:cSldViewPr snapToGrid="0">
      <p:cViewPr varScale="1">
        <p:scale>
          <a:sx n="131" d="100"/>
          <a:sy n="131" d="100"/>
        </p:scale>
        <p:origin x="104"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36FF66-EB47-416F-A22D-A5104C5DDA90}"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B39298BE-85F6-4195-806A-49277C36C900}">
      <dgm:prSet/>
      <dgm:spPr/>
      <dgm:t>
        <a:bodyPr/>
        <a:lstStyle/>
        <a:p>
          <a:r>
            <a:rPr lang="de-DE" dirty="0" err="1"/>
            <a:t>Why</a:t>
          </a:r>
          <a:r>
            <a:rPr lang="de-DE"/>
            <a:t> testing?</a:t>
          </a:r>
          <a:endParaRPr lang="en-US"/>
        </a:p>
      </dgm:t>
    </dgm:pt>
    <dgm:pt modelId="{0FFC1DD5-A44D-4627-984D-20FDD2DB2013}" type="parTrans" cxnId="{1DF527EE-EECA-4A7F-837D-9D9914403CE5}">
      <dgm:prSet/>
      <dgm:spPr/>
      <dgm:t>
        <a:bodyPr/>
        <a:lstStyle/>
        <a:p>
          <a:endParaRPr lang="en-US"/>
        </a:p>
      </dgm:t>
    </dgm:pt>
    <dgm:pt modelId="{E17B4D37-CED1-4E6A-B311-93FA3AF3E24E}" type="sibTrans" cxnId="{1DF527EE-EECA-4A7F-837D-9D9914403CE5}">
      <dgm:prSet/>
      <dgm:spPr/>
      <dgm:t>
        <a:bodyPr/>
        <a:lstStyle/>
        <a:p>
          <a:endParaRPr lang="en-US"/>
        </a:p>
      </dgm:t>
    </dgm:pt>
    <dgm:pt modelId="{A82652A5-F225-4A87-916A-3A739E598EAF}">
      <dgm:prSet/>
      <dgm:spPr/>
      <dgm:t>
        <a:bodyPr/>
        <a:lstStyle/>
        <a:p>
          <a:r>
            <a:rPr lang="de-DE"/>
            <a:t>How do we test?</a:t>
          </a:r>
          <a:endParaRPr lang="en-US"/>
        </a:p>
      </dgm:t>
    </dgm:pt>
    <dgm:pt modelId="{BC409494-F151-4485-947B-AAD5F0782F5D}" type="parTrans" cxnId="{1D40786C-3406-4FEE-B61E-52F73D3EF5DA}">
      <dgm:prSet/>
      <dgm:spPr/>
      <dgm:t>
        <a:bodyPr/>
        <a:lstStyle/>
        <a:p>
          <a:endParaRPr lang="en-US"/>
        </a:p>
      </dgm:t>
    </dgm:pt>
    <dgm:pt modelId="{BDC27EFD-EAB1-44DA-A7E4-393A1C9DB274}" type="sibTrans" cxnId="{1D40786C-3406-4FEE-B61E-52F73D3EF5DA}">
      <dgm:prSet/>
      <dgm:spPr/>
      <dgm:t>
        <a:bodyPr/>
        <a:lstStyle/>
        <a:p>
          <a:endParaRPr lang="en-US"/>
        </a:p>
      </dgm:t>
    </dgm:pt>
    <dgm:pt modelId="{26B01811-E8F8-477A-8311-475F070DAF2D}">
      <dgm:prSet/>
      <dgm:spPr/>
      <dgm:t>
        <a:bodyPr/>
        <a:lstStyle/>
        <a:p>
          <a:r>
            <a:rPr lang="de-DE"/>
            <a:t>Now the other way round</a:t>
          </a:r>
          <a:endParaRPr lang="en-US"/>
        </a:p>
      </dgm:t>
    </dgm:pt>
    <dgm:pt modelId="{6A344592-C5AE-4C5E-A38F-447BA2B5F1EC}" type="parTrans" cxnId="{DF8319BE-E63F-4FC6-AE8F-A93B55260445}">
      <dgm:prSet/>
      <dgm:spPr/>
      <dgm:t>
        <a:bodyPr/>
        <a:lstStyle/>
        <a:p>
          <a:endParaRPr lang="en-US"/>
        </a:p>
      </dgm:t>
    </dgm:pt>
    <dgm:pt modelId="{75272D0D-3481-43D1-8E50-90CF22B00378}" type="sibTrans" cxnId="{DF8319BE-E63F-4FC6-AE8F-A93B55260445}">
      <dgm:prSet/>
      <dgm:spPr/>
      <dgm:t>
        <a:bodyPr/>
        <a:lstStyle/>
        <a:p>
          <a:endParaRPr lang="en-US"/>
        </a:p>
      </dgm:t>
    </dgm:pt>
    <dgm:pt modelId="{75CBD62A-06C8-4C7E-AFB9-65682E8969E2}">
      <dgm:prSet/>
      <dgm:spPr/>
      <dgm:t>
        <a:bodyPr/>
        <a:lstStyle/>
        <a:p>
          <a:r>
            <a:rPr lang="de-DE"/>
            <a:t>Practice-Task</a:t>
          </a:r>
          <a:endParaRPr lang="en-US"/>
        </a:p>
      </dgm:t>
    </dgm:pt>
    <dgm:pt modelId="{18567618-EAFF-4F17-B509-AF6B631D959E}" type="parTrans" cxnId="{401AE337-EEBC-43C7-9211-8EF041B4FD9F}">
      <dgm:prSet/>
      <dgm:spPr/>
      <dgm:t>
        <a:bodyPr/>
        <a:lstStyle/>
        <a:p>
          <a:endParaRPr lang="en-US"/>
        </a:p>
      </dgm:t>
    </dgm:pt>
    <dgm:pt modelId="{B8CF82B5-A17C-4F38-A8DA-454EF0704873}" type="sibTrans" cxnId="{401AE337-EEBC-43C7-9211-8EF041B4FD9F}">
      <dgm:prSet/>
      <dgm:spPr/>
      <dgm:t>
        <a:bodyPr/>
        <a:lstStyle/>
        <a:p>
          <a:endParaRPr lang="en-US"/>
        </a:p>
      </dgm:t>
    </dgm:pt>
    <dgm:pt modelId="{F04CAA91-953E-4210-8F82-CBF205107316}">
      <dgm:prSet/>
      <dgm:spPr/>
      <dgm:t>
        <a:bodyPr/>
        <a:lstStyle/>
        <a:p>
          <a:r>
            <a:rPr lang="de-DE"/>
            <a:t>Conclusion</a:t>
          </a:r>
          <a:endParaRPr lang="en-US"/>
        </a:p>
      </dgm:t>
    </dgm:pt>
    <dgm:pt modelId="{BFBEFB7D-30AD-4368-8477-804C95D14576}" type="parTrans" cxnId="{F90DC9B6-9ED6-42AD-B08F-2685C32445A3}">
      <dgm:prSet/>
      <dgm:spPr/>
      <dgm:t>
        <a:bodyPr/>
        <a:lstStyle/>
        <a:p>
          <a:endParaRPr lang="en-US"/>
        </a:p>
      </dgm:t>
    </dgm:pt>
    <dgm:pt modelId="{83097B6A-8D13-4D79-9E3B-2893A57CF7CD}" type="sibTrans" cxnId="{F90DC9B6-9ED6-42AD-B08F-2685C32445A3}">
      <dgm:prSet/>
      <dgm:spPr/>
      <dgm:t>
        <a:bodyPr/>
        <a:lstStyle/>
        <a:p>
          <a:endParaRPr lang="en-US"/>
        </a:p>
      </dgm:t>
    </dgm:pt>
    <dgm:pt modelId="{9EB3EE7E-6112-41ED-B421-5FA280874A07}" type="pres">
      <dgm:prSet presAssocID="{AB36FF66-EB47-416F-A22D-A5104C5DDA90}" presName="linear" presStyleCnt="0">
        <dgm:presLayoutVars>
          <dgm:animLvl val="lvl"/>
          <dgm:resizeHandles val="exact"/>
        </dgm:presLayoutVars>
      </dgm:prSet>
      <dgm:spPr/>
    </dgm:pt>
    <dgm:pt modelId="{6A92977C-4B01-4B41-B208-3DE79CB0E539}" type="pres">
      <dgm:prSet presAssocID="{B39298BE-85F6-4195-806A-49277C36C900}" presName="parentText" presStyleLbl="node1" presStyleIdx="0" presStyleCnt="5">
        <dgm:presLayoutVars>
          <dgm:chMax val="0"/>
          <dgm:bulletEnabled val="1"/>
        </dgm:presLayoutVars>
      </dgm:prSet>
      <dgm:spPr/>
    </dgm:pt>
    <dgm:pt modelId="{4104E342-D180-4606-9B9C-598647F16EB6}" type="pres">
      <dgm:prSet presAssocID="{E17B4D37-CED1-4E6A-B311-93FA3AF3E24E}" presName="spacer" presStyleCnt="0"/>
      <dgm:spPr/>
    </dgm:pt>
    <dgm:pt modelId="{66F6CE10-873F-4218-A2C0-6889C37368B7}" type="pres">
      <dgm:prSet presAssocID="{A82652A5-F225-4A87-916A-3A739E598EAF}" presName="parentText" presStyleLbl="node1" presStyleIdx="1" presStyleCnt="5">
        <dgm:presLayoutVars>
          <dgm:chMax val="0"/>
          <dgm:bulletEnabled val="1"/>
        </dgm:presLayoutVars>
      </dgm:prSet>
      <dgm:spPr/>
    </dgm:pt>
    <dgm:pt modelId="{BFD715C6-556F-4882-B4FA-222E1462854F}" type="pres">
      <dgm:prSet presAssocID="{BDC27EFD-EAB1-44DA-A7E4-393A1C9DB274}" presName="spacer" presStyleCnt="0"/>
      <dgm:spPr/>
    </dgm:pt>
    <dgm:pt modelId="{C6D8D360-9901-47AC-904C-275BC7D69F62}" type="pres">
      <dgm:prSet presAssocID="{26B01811-E8F8-477A-8311-475F070DAF2D}" presName="parentText" presStyleLbl="node1" presStyleIdx="2" presStyleCnt="5">
        <dgm:presLayoutVars>
          <dgm:chMax val="0"/>
          <dgm:bulletEnabled val="1"/>
        </dgm:presLayoutVars>
      </dgm:prSet>
      <dgm:spPr/>
    </dgm:pt>
    <dgm:pt modelId="{7D3D9BE0-0C9B-405F-B457-5A5B6F382970}" type="pres">
      <dgm:prSet presAssocID="{75272D0D-3481-43D1-8E50-90CF22B00378}" presName="spacer" presStyleCnt="0"/>
      <dgm:spPr/>
    </dgm:pt>
    <dgm:pt modelId="{D6EB8BF5-3BBB-41A0-88C7-5CD8ABA8659C}" type="pres">
      <dgm:prSet presAssocID="{75CBD62A-06C8-4C7E-AFB9-65682E8969E2}" presName="parentText" presStyleLbl="node1" presStyleIdx="3" presStyleCnt="5">
        <dgm:presLayoutVars>
          <dgm:chMax val="0"/>
          <dgm:bulletEnabled val="1"/>
        </dgm:presLayoutVars>
      </dgm:prSet>
      <dgm:spPr/>
    </dgm:pt>
    <dgm:pt modelId="{E85EFB4F-2D0E-4218-A87E-F86D8911315F}" type="pres">
      <dgm:prSet presAssocID="{B8CF82B5-A17C-4F38-A8DA-454EF0704873}" presName="spacer" presStyleCnt="0"/>
      <dgm:spPr/>
    </dgm:pt>
    <dgm:pt modelId="{89DBB6FA-AA95-4124-AEF2-81C10D1757DA}" type="pres">
      <dgm:prSet presAssocID="{F04CAA91-953E-4210-8F82-CBF205107316}" presName="parentText" presStyleLbl="node1" presStyleIdx="4" presStyleCnt="5">
        <dgm:presLayoutVars>
          <dgm:chMax val="0"/>
          <dgm:bulletEnabled val="1"/>
        </dgm:presLayoutVars>
      </dgm:prSet>
      <dgm:spPr/>
    </dgm:pt>
  </dgm:ptLst>
  <dgm:cxnLst>
    <dgm:cxn modelId="{7A519C1F-B06C-4985-BA84-008E5A32B748}" type="presOf" srcId="{A82652A5-F225-4A87-916A-3A739E598EAF}" destId="{66F6CE10-873F-4218-A2C0-6889C37368B7}" srcOrd="0" destOrd="0" presId="urn:microsoft.com/office/officeart/2005/8/layout/vList2"/>
    <dgm:cxn modelId="{401AE337-EEBC-43C7-9211-8EF041B4FD9F}" srcId="{AB36FF66-EB47-416F-A22D-A5104C5DDA90}" destId="{75CBD62A-06C8-4C7E-AFB9-65682E8969E2}" srcOrd="3" destOrd="0" parTransId="{18567618-EAFF-4F17-B509-AF6B631D959E}" sibTransId="{B8CF82B5-A17C-4F38-A8DA-454EF0704873}"/>
    <dgm:cxn modelId="{1D40786C-3406-4FEE-B61E-52F73D3EF5DA}" srcId="{AB36FF66-EB47-416F-A22D-A5104C5DDA90}" destId="{A82652A5-F225-4A87-916A-3A739E598EAF}" srcOrd="1" destOrd="0" parTransId="{BC409494-F151-4485-947B-AAD5F0782F5D}" sibTransId="{BDC27EFD-EAB1-44DA-A7E4-393A1C9DB274}"/>
    <dgm:cxn modelId="{4FCAEE6D-2959-4383-A90C-7E954AC345D3}" type="presOf" srcId="{26B01811-E8F8-477A-8311-475F070DAF2D}" destId="{C6D8D360-9901-47AC-904C-275BC7D69F62}" srcOrd="0" destOrd="0" presId="urn:microsoft.com/office/officeart/2005/8/layout/vList2"/>
    <dgm:cxn modelId="{CAAC867F-F9E9-424B-AA15-B350DD56A99D}" type="presOf" srcId="{F04CAA91-953E-4210-8F82-CBF205107316}" destId="{89DBB6FA-AA95-4124-AEF2-81C10D1757DA}" srcOrd="0" destOrd="0" presId="urn:microsoft.com/office/officeart/2005/8/layout/vList2"/>
    <dgm:cxn modelId="{78DBE698-A345-4E67-99FF-A53454C1EFB5}" type="presOf" srcId="{B39298BE-85F6-4195-806A-49277C36C900}" destId="{6A92977C-4B01-4B41-B208-3DE79CB0E539}" srcOrd="0" destOrd="0" presId="urn:microsoft.com/office/officeart/2005/8/layout/vList2"/>
    <dgm:cxn modelId="{651D60A3-C630-4E27-B4BB-F82B187DF652}" type="presOf" srcId="{AB36FF66-EB47-416F-A22D-A5104C5DDA90}" destId="{9EB3EE7E-6112-41ED-B421-5FA280874A07}" srcOrd="0" destOrd="0" presId="urn:microsoft.com/office/officeart/2005/8/layout/vList2"/>
    <dgm:cxn modelId="{F90DC9B6-9ED6-42AD-B08F-2685C32445A3}" srcId="{AB36FF66-EB47-416F-A22D-A5104C5DDA90}" destId="{F04CAA91-953E-4210-8F82-CBF205107316}" srcOrd="4" destOrd="0" parTransId="{BFBEFB7D-30AD-4368-8477-804C95D14576}" sibTransId="{83097B6A-8D13-4D79-9E3B-2893A57CF7CD}"/>
    <dgm:cxn modelId="{DF8319BE-E63F-4FC6-AE8F-A93B55260445}" srcId="{AB36FF66-EB47-416F-A22D-A5104C5DDA90}" destId="{26B01811-E8F8-477A-8311-475F070DAF2D}" srcOrd="2" destOrd="0" parTransId="{6A344592-C5AE-4C5E-A38F-447BA2B5F1EC}" sibTransId="{75272D0D-3481-43D1-8E50-90CF22B00378}"/>
    <dgm:cxn modelId="{1DF527EE-EECA-4A7F-837D-9D9914403CE5}" srcId="{AB36FF66-EB47-416F-A22D-A5104C5DDA90}" destId="{B39298BE-85F6-4195-806A-49277C36C900}" srcOrd="0" destOrd="0" parTransId="{0FFC1DD5-A44D-4627-984D-20FDD2DB2013}" sibTransId="{E17B4D37-CED1-4E6A-B311-93FA3AF3E24E}"/>
    <dgm:cxn modelId="{47F8B0F3-3F8E-40A1-AA4D-68B7353DF53A}" type="presOf" srcId="{75CBD62A-06C8-4C7E-AFB9-65682E8969E2}" destId="{D6EB8BF5-3BBB-41A0-88C7-5CD8ABA8659C}" srcOrd="0" destOrd="0" presId="urn:microsoft.com/office/officeart/2005/8/layout/vList2"/>
    <dgm:cxn modelId="{E874B9CF-3CDB-4A55-8155-05D853C796DC}" type="presParOf" srcId="{9EB3EE7E-6112-41ED-B421-5FA280874A07}" destId="{6A92977C-4B01-4B41-B208-3DE79CB0E539}" srcOrd="0" destOrd="0" presId="urn:microsoft.com/office/officeart/2005/8/layout/vList2"/>
    <dgm:cxn modelId="{FF13A49D-EFC8-4524-BC16-C09155D08849}" type="presParOf" srcId="{9EB3EE7E-6112-41ED-B421-5FA280874A07}" destId="{4104E342-D180-4606-9B9C-598647F16EB6}" srcOrd="1" destOrd="0" presId="urn:microsoft.com/office/officeart/2005/8/layout/vList2"/>
    <dgm:cxn modelId="{67BBD2D4-E2B1-40C2-8968-6E02317A83EE}" type="presParOf" srcId="{9EB3EE7E-6112-41ED-B421-5FA280874A07}" destId="{66F6CE10-873F-4218-A2C0-6889C37368B7}" srcOrd="2" destOrd="0" presId="urn:microsoft.com/office/officeart/2005/8/layout/vList2"/>
    <dgm:cxn modelId="{41C7037E-8B08-440A-909B-21AB1850296E}" type="presParOf" srcId="{9EB3EE7E-6112-41ED-B421-5FA280874A07}" destId="{BFD715C6-556F-4882-B4FA-222E1462854F}" srcOrd="3" destOrd="0" presId="urn:microsoft.com/office/officeart/2005/8/layout/vList2"/>
    <dgm:cxn modelId="{20A66950-002E-41AD-9327-B1C52C902A45}" type="presParOf" srcId="{9EB3EE7E-6112-41ED-B421-5FA280874A07}" destId="{C6D8D360-9901-47AC-904C-275BC7D69F62}" srcOrd="4" destOrd="0" presId="urn:microsoft.com/office/officeart/2005/8/layout/vList2"/>
    <dgm:cxn modelId="{EACDAD34-25AD-4A9E-8747-B51E0FA9302E}" type="presParOf" srcId="{9EB3EE7E-6112-41ED-B421-5FA280874A07}" destId="{7D3D9BE0-0C9B-405F-B457-5A5B6F382970}" srcOrd="5" destOrd="0" presId="urn:microsoft.com/office/officeart/2005/8/layout/vList2"/>
    <dgm:cxn modelId="{E8128779-779D-4ABE-BD8C-8322DDA07A0C}" type="presParOf" srcId="{9EB3EE7E-6112-41ED-B421-5FA280874A07}" destId="{D6EB8BF5-3BBB-41A0-88C7-5CD8ABA8659C}" srcOrd="6" destOrd="0" presId="urn:microsoft.com/office/officeart/2005/8/layout/vList2"/>
    <dgm:cxn modelId="{EAA5ED23-7F31-4205-9233-FB2F2A0E781D}" type="presParOf" srcId="{9EB3EE7E-6112-41ED-B421-5FA280874A07}" destId="{E85EFB4F-2D0E-4218-A87E-F86D8911315F}" srcOrd="7" destOrd="0" presId="urn:microsoft.com/office/officeart/2005/8/layout/vList2"/>
    <dgm:cxn modelId="{04FD789C-C5E4-4F88-BE98-78A53B438F34}" type="presParOf" srcId="{9EB3EE7E-6112-41ED-B421-5FA280874A07}" destId="{89DBB6FA-AA95-4124-AEF2-81C10D1757D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F07049-3A3C-49ED-AB15-FEF52B6454E3}"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0EBD4619-BC80-4288-A852-26EC59CF3631}">
      <dgm:prSet/>
      <dgm:spPr/>
      <dgm:t>
        <a:bodyPr/>
        <a:lstStyle/>
        <a:p>
          <a:r>
            <a:rPr lang="de-DE"/>
            <a:t>Changes</a:t>
          </a:r>
          <a:endParaRPr lang="en-US"/>
        </a:p>
      </dgm:t>
    </dgm:pt>
    <dgm:pt modelId="{DA1710E6-2C81-41A1-AD79-05F58790EBA4}" type="parTrans" cxnId="{400CA9A7-C987-48C2-8FE5-C8E1E589A757}">
      <dgm:prSet/>
      <dgm:spPr/>
      <dgm:t>
        <a:bodyPr/>
        <a:lstStyle/>
        <a:p>
          <a:endParaRPr lang="en-US"/>
        </a:p>
      </dgm:t>
    </dgm:pt>
    <dgm:pt modelId="{1F2DBE1E-91F6-4C35-89E8-A932EDE3D6AE}" type="sibTrans" cxnId="{400CA9A7-C987-48C2-8FE5-C8E1E589A757}">
      <dgm:prSet/>
      <dgm:spPr/>
      <dgm:t>
        <a:bodyPr/>
        <a:lstStyle/>
        <a:p>
          <a:endParaRPr lang="en-US"/>
        </a:p>
      </dgm:t>
    </dgm:pt>
    <dgm:pt modelId="{806DC6B6-6AB9-40BA-9A4F-623A31F03161}">
      <dgm:prSet/>
      <dgm:spPr/>
      <dgm:t>
        <a:bodyPr/>
        <a:lstStyle/>
        <a:p>
          <a:r>
            <a:rPr lang="de-DE"/>
            <a:t>Be confident</a:t>
          </a:r>
          <a:endParaRPr lang="en-US"/>
        </a:p>
      </dgm:t>
    </dgm:pt>
    <dgm:pt modelId="{988076EF-37D1-48F2-81B2-FE3C90E0765B}" type="parTrans" cxnId="{BF5FD9AC-F3EA-4EE9-BDC0-213EA01A1B3C}">
      <dgm:prSet/>
      <dgm:spPr/>
      <dgm:t>
        <a:bodyPr/>
        <a:lstStyle/>
        <a:p>
          <a:endParaRPr lang="en-US"/>
        </a:p>
      </dgm:t>
    </dgm:pt>
    <dgm:pt modelId="{E455AB51-A8CB-460F-A9F9-9C989FEB6263}" type="sibTrans" cxnId="{BF5FD9AC-F3EA-4EE9-BDC0-213EA01A1B3C}">
      <dgm:prSet/>
      <dgm:spPr/>
      <dgm:t>
        <a:bodyPr/>
        <a:lstStyle/>
        <a:p>
          <a:endParaRPr lang="en-US"/>
        </a:p>
      </dgm:t>
    </dgm:pt>
    <dgm:pt modelId="{199D5104-BBD4-49F6-A188-2AB3E339ADCA}">
      <dgm:prSet/>
      <dgm:spPr/>
      <dgm:t>
        <a:bodyPr/>
        <a:lstStyle/>
        <a:p>
          <a:r>
            <a:rPr lang="de-DE"/>
            <a:t>Be safe</a:t>
          </a:r>
          <a:endParaRPr lang="en-US"/>
        </a:p>
      </dgm:t>
    </dgm:pt>
    <dgm:pt modelId="{50CB566D-832E-413D-8DFB-4AAE6C443F01}" type="parTrans" cxnId="{AD5D7500-711F-452C-A50D-DA94C1367030}">
      <dgm:prSet/>
      <dgm:spPr/>
      <dgm:t>
        <a:bodyPr/>
        <a:lstStyle/>
        <a:p>
          <a:endParaRPr lang="en-US"/>
        </a:p>
      </dgm:t>
    </dgm:pt>
    <dgm:pt modelId="{53AC2CC8-090A-4628-8CC2-82EFC5ED6565}" type="sibTrans" cxnId="{AD5D7500-711F-452C-A50D-DA94C1367030}">
      <dgm:prSet/>
      <dgm:spPr/>
      <dgm:t>
        <a:bodyPr/>
        <a:lstStyle/>
        <a:p>
          <a:endParaRPr lang="en-US"/>
        </a:p>
      </dgm:t>
    </dgm:pt>
    <dgm:pt modelId="{5C5C3980-E012-4A9F-AAFA-C4CD871CF6EB}">
      <dgm:prSet/>
      <dgm:spPr/>
      <dgm:t>
        <a:bodyPr/>
        <a:lstStyle/>
        <a:p>
          <a:r>
            <a:rPr lang="de-DE"/>
            <a:t>Proof of functionality</a:t>
          </a:r>
          <a:endParaRPr lang="en-US"/>
        </a:p>
      </dgm:t>
    </dgm:pt>
    <dgm:pt modelId="{404571A5-76E2-4F65-8FDF-36E04902D124}" type="parTrans" cxnId="{19DC0C8E-57F6-4F1C-9AE3-33E5AB26AB95}">
      <dgm:prSet/>
      <dgm:spPr/>
      <dgm:t>
        <a:bodyPr/>
        <a:lstStyle/>
        <a:p>
          <a:endParaRPr lang="en-US"/>
        </a:p>
      </dgm:t>
    </dgm:pt>
    <dgm:pt modelId="{2A6157EC-3AD0-45BC-A788-DD276494EE5F}" type="sibTrans" cxnId="{19DC0C8E-57F6-4F1C-9AE3-33E5AB26AB95}">
      <dgm:prSet/>
      <dgm:spPr/>
      <dgm:t>
        <a:bodyPr/>
        <a:lstStyle/>
        <a:p>
          <a:endParaRPr lang="en-US"/>
        </a:p>
      </dgm:t>
    </dgm:pt>
    <dgm:pt modelId="{DD0EAD4E-BBE7-4FAD-971A-4DFD018B8AC6}">
      <dgm:prSet/>
      <dgm:spPr/>
      <dgm:t>
        <a:bodyPr/>
        <a:lstStyle/>
        <a:p>
          <a:r>
            <a:rPr lang="de-DE"/>
            <a:t>For you</a:t>
          </a:r>
          <a:endParaRPr lang="en-US"/>
        </a:p>
      </dgm:t>
    </dgm:pt>
    <dgm:pt modelId="{B87645CF-147B-48C1-9807-EF3CA088A800}" type="parTrans" cxnId="{DCAD6281-F8A4-48AF-AF55-E5079A689F84}">
      <dgm:prSet/>
      <dgm:spPr/>
      <dgm:t>
        <a:bodyPr/>
        <a:lstStyle/>
        <a:p>
          <a:endParaRPr lang="en-US"/>
        </a:p>
      </dgm:t>
    </dgm:pt>
    <dgm:pt modelId="{05B7E373-9249-47DA-B712-D1D813A6164B}" type="sibTrans" cxnId="{DCAD6281-F8A4-48AF-AF55-E5079A689F84}">
      <dgm:prSet/>
      <dgm:spPr/>
      <dgm:t>
        <a:bodyPr/>
        <a:lstStyle/>
        <a:p>
          <a:endParaRPr lang="en-US"/>
        </a:p>
      </dgm:t>
    </dgm:pt>
    <dgm:pt modelId="{9952CA64-27BB-44F8-BB62-8AFC2BA275FC}">
      <dgm:prSet/>
      <dgm:spPr/>
      <dgm:t>
        <a:bodyPr/>
        <a:lstStyle/>
        <a:p>
          <a:r>
            <a:rPr lang="de-DE" dirty="0" err="1"/>
            <a:t>For</a:t>
          </a:r>
          <a:r>
            <a:rPr lang="de-DE" dirty="0"/>
            <a:t> </a:t>
          </a:r>
          <a:r>
            <a:rPr lang="de-DE" dirty="0" err="1"/>
            <a:t>your</a:t>
          </a:r>
          <a:r>
            <a:rPr lang="de-DE" dirty="0"/>
            <a:t> </a:t>
          </a:r>
          <a:r>
            <a:rPr lang="de-DE" dirty="0" err="1"/>
            <a:t>client</a:t>
          </a:r>
          <a:endParaRPr lang="en-US" dirty="0"/>
        </a:p>
      </dgm:t>
    </dgm:pt>
    <dgm:pt modelId="{7E678532-7A68-4E30-9524-B3367A440A8D}" type="parTrans" cxnId="{12FA0D0D-68AE-4020-BE20-D66A195D7C1F}">
      <dgm:prSet/>
      <dgm:spPr/>
      <dgm:t>
        <a:bodyPr/>
        <a:lstStyle/>
        <a:p>
          <a:endParaRPr lang="en-US"/>
        </a:p>
      </dgm:t>
    </dgm:pt>
    <dgm:pt modelId="{655B365B-6513-4FE3-ACD4-507EA3398816}" type="sibTrans" cxnId="{12FA0D0D-68AE-4020-BE20-D66A195D7C1F}">
      <dgm:prSet/>
      <dgm:spPr/>
      <dgm:t>
        <a:bodyPr/>
        <a:lstStyle/>
        <a:p>
          <a:endParaRPr lang="en-US"/>
        </a:p>
      </dgm:t>
    </dgm:pt>
    <dgm:pt modelId="{2EEC2A01-4D41-4FA7-8A90-20D819485252}">
      <dgm:prSet/>
      <dgm:spPr/>
      <dgm:t>
        <a:bodyPr/>
        <a:lstStyle/>
        <a:p>
          <a:r>
            <a:rPr lang="en-US" dirty="0"/>
            <a:t>Less maintenance-time</a:t>
          </a:r>
        </a:p>
      </dgm:t>
    </dgm:pt>
    <dgm:pt modelId="{45E3AE89-033D-4BB5-9389-73F5A8A693A3}" type="parTrans" cxnId="{F69E6ED8-204D-4723-9F96-0218547234D2}">
      <dgm:prSet/>
      <dgm:spPr/>
    </dgm:pt>
    <dgm:pt modelId="{8583B552-0DC1-40A8-9AD9-AC4690BC9819}" type="sibTrans" cxnId="{F69E6ED8-204D-4723-9F96-0218547234D2}">
      <dgm:prSet/>
      <dgm:spPr/>
    </dgm:pt>
    <dgm:pt modelId="{04CD62BD-6270-462F-A861-39D5B163F09C}">
      <dgm:prSet/>
      <dgm:spPr/>
      <dgm:t>
        <a:bodyPr/>
        <a:lstStyle/>
        <a:p>
          <a:r>
            <a:rPr lang="en-US" dirty="0"/>
            <a:t>Less new bugs</a:t>
          </a:r>
        </a:p>
      </dgm:t>
    </dgm:pt>
    <dgm:pt modelId="{B05FF0F2-F6C1-4AD8-AB6C-6F881CD89BE2}" type="parTrans" cxnId="{7D4520DA-4265-4D03-B55E-A3439B30793E}">
      <dgm:prSet/>
      <dgm:spPr/>
    </dgm:pt>
    <dgm:pt modelId="{F28BE20C-1067-4ED1-ACE8-EC64988E3DDC}" type="sibTrans" cxnId="{7D4520DA-4265-4D03-B55E-A3439B30793E}">
      <dgm:prSet/>
      <dgm:spPr/>
    </dgm:pt>
    <dgm:pt modelId="{3B36C65F-F63E-486B-8BAC-3F67D45A424A}">
      <dgm:prSet/>
      <dgm:spPr/>
      <dgm:t>
        <a:bodyPr/>
        <a:lstStyle/>
        <a:p>
          <a:r>
            <a:rPr lang="en-US" dirty="0"/>
            <a:t>Less time debugging</a:t>
          </a:r>
        </a:p>
      </dgm:t>
    </dgm:pt>
    <dgm:pt modelId="{77EE4326-6B39-4A57-BD8F-60A8D6939B66}" type="parTrans" cxnId="{4866CB47-E445-4542-A2BB-8BFF0ED7FB8B}">
      <dgm:prSet/>
      <dgm:spPr/>
    </dgm:pt>
    <dgm:pt modelId="{7294C857-6213-4B37-A1EC-BE3725D47271}" type="sibTrans" cxnId="{4866CB47-E445-4542-A2BB-8BFF0ED7FB8B}">
      <dgm:prSet/>
      <dgm:spPr/>
    </dgm:pt>
    <dgm:pt modelId="{9177F638-E7BF-46B3-86C4-ABB69A636D1D}" type="pres">
      <dgm:prSet presAssocID="{1EF07049-3A3C-49ED-AB15-FEF52B6454E3}" presName="Name0" presStyleCnt="0">
        <dgm:presLayoutVars>
          <dgm:dir/>
          <dgm:animLvl val="lvl"/>
          <dgm:resizeHandles val="exact"/>
        </dgm:presLayoutVars>
      </dgm:prSet>
      <dgm:spPr/>
    </dgm:pt>
    <dgm:pt modelId="{F6B30F83-1A78-4C2B-9FF6-5D4A9698ED91}" type="pres">
      <dgm:prSet presAssocID="{0EBD4619-BC80-4288-A852-26EC59CF3631}" presName="composite" presStyleCnt="0"/>
      <dgm:spPr/>
    </dgm:pt>
    <dgm:pt modelId="{4C6B5703-F119-480B-AAF7-4BCDCB7814A9}" type="pres">
      <dgm:prSet presAssocID="{0EBD4619-BC80-4288-A852-26EC59CF3631}" presName="parTx" presStyleLbl="alignNode1" presStyleIdx="0" presStyleCnt="3">
        <dgm:presLayoutVars>
          <dgm:chMax val="0"/>
          <dgm:chPref val="0"/>
          <dgm:bulletEnabled val="1"/>
        </dgm:presLayoutVars>
      </dgm:prSet>
      <dgm:spPr/>
    </dgm:pt>
    <dgm:pt modelId="{852D8490-2EFE-43C0-A71C-9F00A175B8FA}" type="pres">
      <dgm:prSet presAssocID="{0EBD4619-BC80-4288-A852-26EC59CF3631}" presName="desTx" presStyleLbl="alignAccFollowNode1" presStyleIdx="0" presStyleCnt="3">
        <dgm:presLayoutVars>
          <dgm:bulletEnabled val="1"/>
        </dgm:presLayoutVars>
      </dgm:prSet>
      <dgm:spPr/>
    </dgm:pt>
    <dgm:pt modelId="{3772AC2F-7080-4CEF-882A-CDCF014BD8C7}" type="pres">
      <dgm:prSet presAssocID="{1F2DBE1E-91F6-4C35-89E8-A932EDE3D6AE}" presName="space" presStyleCnt="0"/>
      <dgm:spPr/>
    </dgm:pt>
    <dgm:pt modelId="{40236D9B-7ADB-46B4-98CB-E34F0106CD68}" type="pres">
      <dgm:prSet presAssocID="{5C5C3980-E012-4A9F-AAFA-C4CD871CF6EB}" presName="composite" presStyleCnt="0"/>
      <dgm:spPr/>
    </dgm:pt>
    <dgm:pt modelId="{7CF16B87-3336-4CD5-9B89-7DB9DC27BD93}" type="pres">
      <dgm:prSet presAssocID="{5C5C3980-E012-4A9F-AAFA-C4CD871CF6EB}" presName="parTx" presStyleLbl="alignNode1" presStyleIdx="1" presStyleCnt="3">
        <dgm:presLayoutVars>
          <dgm:chMax val="0"/>
          <dgm:chPref val="0"/>
          <dgm:bulletEnabled val="1"/>
        </dgm:presLayoutVars>
      </dgm:prSet>
      <dgm:spPr/>
    </dgm:pt>
    <dgm:pt modelId="{67A80F2E-362F-4984-BCC9-1CCE6BF6F161}" type="pres">
      <dgm:prSet presAssocID="{5C5C3980-E012-4A9F-AAFA-C4CD871CF6EB}" presName="desTx" presStyleLbl="alignAccFollowNode1" presStyleIdx="1" presStyleCnt="3">
        <dgm:presLayoutVars>
          <dgm:bulletEnabled val="1"/>
        </dgm:presLayoutVars>
      </dgm:prSet>
      <dgm:spPr/>
    </dgm:pt>
    <dgm:pt modelId="{0929140C-B7DB-4BEE-B94B-B6EDAC15DD6C}" type="pres">
      <dgm:prSet presAssocID="{2A6157EC-3AD0-45BC-A788-DD276494EE5F}" presName="space" presStyleCnt="0"/>
      <dgm:spPr/>
    </dgm:pt>
    <dgm:pt modelId="{342C5DBE-E566-4F9B-8758-2A9D12A6C84B}" type="pres">
      <dgm:prSet presAssocID="{2EEC2A01-4D41-4FA7-8A90-20D819485252}" presName="composite" presStyleCnt="0"/>
      <dgm:spPr/>
    </dgm:pt>
    <dgm:pt modelId="{17951582-7FDD-44A4-BF7D-C0B4FB84169F}" type="pres">
      <dgm:prSet presAssocID="{2EEC2A01-4D41-4FA7-8A90-20D819485252}" presName="parTx" presStyleLbl="alignNode1" presStyleIdx="2" presStyleCnt="3">
        <dgm:presLayoutVars>
          <dgm:chMax val="0"/>
          <dgm:chPref val="0"/>
          <dgm:bulletEnabled val="1"/>
        </dgm:presLayoutVars>
      </dgm:prSet>
      <dgm:spPr/>
    </dgm:pt>
    <dgm:pt modelId="{C8FC5D57-749A-491B-A13F-75757DCF455C}" type="pres">
      <dgm:prSet presAssocID="{2EEC2A01-4D41-4FA7-8A90-20D819485252}" presName="desTx" presStyleLbl="alignAccFollowNode1" presStyleIdx="2" presStyleCnt="3">
        <dgm:presLayoutVars>
          <dgm:bulletEnabled val="1"/>
        </dgm:presLayoutVars>
      </dgm:prSet>
      <dgm:spPr/>
    </dgm:pt>
  </dgm:ptLst>
  <dgm:cxnLst>
    <dgm:cxn modelId="{AD5D7500-711F-452C-A50D-DA94C1367030}" srcId="{0EBD4619-BC80-4288-A852-26EC59CF3631}" destId="{199D5104-BBD4-49F6-A188-2AB3E339ADCA}" srcOrd="1" destOrd="0" parTransId="{50CB566D-832E-413D-8DFB-4AAE6C443F01}" sibTransId="{53AC2CC8-090A-4628-8CC2-82EFC5ED6565}"/>
    <dgm:cxn modelId="{12FA0D0D-68AE-4020-BE20-D66A195D7C1F}" srcId="{5C5C3980-E012-4A9F-AAFA-C4CD871CF6EB}" destId="{9952CA64-27BB-44F8-BB62-8AFC2BA275FC}" srcOrd="1" destOrd="0" parTransId="{7E678532-7A68-4E30-9524-B3367A440A8D}" sibTransId="{655B365B-6513-4FE3-ACD4-507EA3398816}"/>
    <dgm:cxn modelId="{68150F17-15A5-44D5-94CA-8668394F9A23}" type="presOf" srcId="{0EBD4619-BC80-4288-A852-26EC59CF3631}" destId="{4C6B5703-F119-480B-AAF7-4BCDCB7814A9}" srcOrd="0" destOrd="0" presId="urn:microsoft.com/office/officeart/2005/8/layout/hList1"/>
    <dgm:cxn modelId="{EB263527-8B0B-4ABE-8C98-7983B6708B3F}" type="presOf" srcId="{199D5104-BBD4-49F6-A188-2AB3E339ADCA}" destId="{852D8490-2EFE-43C0-A71C-9F00A175B8FA}" srcOrd="0" destOrd="1" presId="urn:microsoft.com/office/officeart/2005/8/layout/hList1"/>
    <dgm:cxn modelId="{AA53502E-58CE-4FA7-BF67-BE47061E2479}" type="presOf" srcId="{DD0EAD4E-BBE7-4FAD-971A-4DFD018B8AC6}" destId="{67A80F2E-362F-4984-BCC9-1CCE6BF6F161}" srcOrd="0" destOrd="0" presId="urn:microsoft.com/office/officeart/2005/8/layout/hList1"/>
    <dgm:cxn modelId="{4866CB47-E445-4542-A2BB-8BFF0ED7FB8B}" srcId="{2EEC2A01-4D41-4FA7-8A90-20D819485252}" destId="{3B36C65F-F63E-486B-8BAC-3F67D45A424A}" srcOrd="1" destOrd="0" parTransId="{77EE4326-6B39-4A57-BD8F-60A8D6939B66}" sibTransId="{7294C857-6213-4B37-A1EC-BE3725D47271}"/>
    <dgm:cxn modelId="{DCAD6281-F8A4-48AF-AF55-E5079A689F84}" srcId="{5C5C3980-E012-4A9F-AAFA-C4CD871CF6EB}" destId="{DD0EAD4E-BBE7-4FAD-971A-4DFD018B8AC6}" srcOrd="0" destOrd="0" parTransId="{B87645CF-147B-48C1-9807-EF3CA088A800}" sibTransId="{05B7E373-9249-47DA-B712-D1D813A6164B}"/>
    <dgm:cxn modelId="{5E4EBB81-F294-462B-959D-071EB2512F7B}" type="presOf" srcId="{3B36C65F-F63E-486B-8BAC-3F67D45A424A}" destId="{C8FC5D57-749A-491B-A13F-75757DCF455C}" srcOrd="0" destOrd="1" presId="urn:microsoft.com/office/officeart/2005/8/layout/hList1"/>
    <dgm:cxn modelId="{19DC0C8E-57F6-4F1C-9AE3-33E5AB26AB95}" srcId="{1EF07049-3A3C-49ED-AB15-FEF52B6454E3}" destId="{5C5C3980-E012-4A9F-AAFA-C4CD871CF6EB}" srcOrd="1" destOrd="0" parTransId="{404571A5-76E2-4F65-8FDF-36E04902D124}" sibTransId="{2A6157EC-3AD0-45BC-A788-DD276494EE5F}"/>
    <dgm:cxn modelId="{400CA9A7-C987-48C2-8FE5-C8E1E589A757}" srcId="{1EF07049-3A3C-49ED-AB15-FEF52B6454E3}" destId="{0EBD4619-BC80-4288-A852-26EC59CF3631}" srcOrd="0" destOrd="0" parTransId="{DA1710E6-2C81-41A1-AD79-05F58790EBA4}" sibTransId="{1F2DBE1E-91F6-4C35-89E8-A932EDE3D6AE}"/>
    <dgm:cxn modelId="{BF5FD9AC-F3EA-4EE9-BDC0-213EA01A1B3C}" srcId="{0EBD4619-BC80-4288-A852-26EC59CF3631}" destId="{806DC6B6-6AB9-40BA-9A4F-623A31F03161}" srcOrd="0" destOrd="0" parTransId="{988076EF-37D1-48F2-81B2-FE3C90E0765B}" sibTransId="{E455AB51-A8CB-460F-A9F9-9C989FEB6263}"/>
    <dgm:cxn modelId="{F3F455AE-2387-4CE9-9FE6-C63EC95110F7}" type="presOf" srcId="{2EEC2A01-4D41-4FA7-8A90-20D819485252}" destId="{17951582-7FDD-44A4-BF7D-C0B4FB84169F}" srcOrd="0" destOrd="0" presId="urn:microsoft.com/office/officeart/2005/8/layout/hList1"/>
    <dgm:cxn modelId="{6833CECE-FAD9-46DF-9AB9-C582A16F8796}" type="presOf" srcId="{1EF07049-3A3C-49ED-AB15-FEF52B6454E3}" destId="{9177F638-E7BF-46B3-86C4-ABB69A636D1D}" srcOrd="0" destOrd="0" presId="urn:microsoft.com/office/officeart/2005/8/layout/hList1"/>
    <dgm:cxn modelId="{F69E6ED8-204D-4723-9F96-0218547234D2}" srcId="{1EF07049-3A3C-49ED-AB15-FEF52B6454E3}" destId="{2EEC2A01-4D41-4FA7-8A90-20D819485252}" srcOrd="2" destOrd="0" parTransId="{45E3AE89-033D-4BB5-9389-73F5A8A693A3}" sibTransId="{8583B552-0DC1-40A8-9AD9-AC4690BC9819}"/>
    <dgm:cxn modelId="{550EF3D8-686C-4BBA-8CA1-CD9B45F1375B}" type="presOf" srcId="{04CD62BD-6270-462F-A861-39D5B163F09C}" destId="{C8FC5D57-749A-491B-A13F-75757DCF455C}" srcOrd="0" destOrd="0" presId="urn:microsoft.com/office/officeart/2005/8/layout/hList1"/>
    <dgm:cxn modelId="{7D4520DA-4265-4D03-B55E-A3439B30793E}" srcId="{2EEC2A01-4D41-4FA7-8A90-20D819485252}" destId="{04CD62BD-6270-462F-A861-39D5B163F09C}" srcOrd="0" destOrd="0" parTransId="{B05FF0F2-F6C1-4AD8-AB6C-6F881CD89BE2}" sibTransId="{F28BE20C-1067-4ED1-ACE8-EC64988E3DDC}"/>
    <dgm:cxn modelId="{29CA6DEA-657D-4E79-9139-EFF2733A955B}" type="presOf" srcId="{806DC6B6-6AB9-40BA-9A4F-623A31F03161}" destId="{852D8490-2EFE-43C0-A71C-9F00A175B8FA}" srcOrd="0" destOrd="0" presId="urn:microsoft.com/office/officeart/2005/8/layout/hList1"/>
    <dgm:cxn modelId="{05FE65ED-C8D4-4B84-AD6D-E5B432745A47}" type="presOf" srcId="{9952CA64-27BB-44F8-BB62-8AFC2BA275FC}" destId="{67A80F2E-362F-4984-BCC9-1CCE6BF6F161}" srcOrd="0" destOrd="1" presId="urn:microsoft.com/office/officeart/2005/8/layout/hList1"/>
    <dgm:cxn modelId="{595E56ED-5623-45EA-8825-D7B15D327990}" type="presOf" srcId="{5C5C3980-E012-4A9F-AAFA-C4CD871CF6EB}" destId="{7CF16B87-3336-4CD5-9B89-7DB9DC27BD93}" srcOrd="0" destOrd="0" presId="urn:microsoft.com/office/officeart/2005/8/layout/hList1"/>
    <dgm:cxn modelId="{48A6DE20-23DD-47FD-879B-C4F11976C962}" type="presParOf" srcId="{9177F638-E7BF-46B3-86C4-ABB69A636D1D}" destId="{F6B30F83-1A78-4C2B-9FF6-5D4A9698ED91}" srcOrd="0" destOrd="0" presId="urn:microsoft.com/office/officeart/2005/8/layout/hList1"/>
    <dgm:cxn modelId="{289C45FF-6890-41F4-A0D9-E669B5A6F88D}" type="presParOf" srcId="{F6B30F83-1A78-4C2B-9FF6-5D4A9698ED91}" destId="{4C6B5703-F119-480B-AAF7-4BCDCB7814A9}" srcOrd="0" destOrd="0" presId="urn:microsoft.com/office/officeart/2005/8/layout/hList1"/>
    <dgm:cxn modelId="{4A32D641-570F-412B-A8F0-ED5D96ED4A89}" type="presParOf" srcId="{F6B30F83-1A78-4C2B-9FF6-5D4A9698ED91}" destId="{852D8490-2EFE-43C0-A71C-9F00A175B8FA}" srcOrd="1" destOrd="0" presId="urn:microsoft.com/office/officeart/2005/8/layout/hList1"/>
    <dgm:cxn modelId="{2762D3EF-AA9C-43BD-809D-2974EC8A91B1}" type="presParOf" srcId="{9177F638-E7BF-46B3-86C4-ABB69A636D1D}" destId="{3772AC2F-7080-4CEF-882A-CDCF014BD8C7}" srcOrd="1" destOrd="0" presId="urn:microsoft.com/office/officeart/2005/8/layout/hList1"/>
    <dgm:cxn modelId="{47D1DA16-F28E-4DE9-83A0-2B8D5CE79EA5}" type="presParOf" srcId="{9177F638-E7BF-46B3-86C4-ABB69A636D1D}" destId="{40236D9B-7ADB-46B4-98CB-E34F0106CD68}" srcOrd="2" destOrd="0" presId="urn:microsoft.com/office/officeart/2005/8/layout/hList1"/>
    <dgm:cxn modelId="{80C579A1-D2E6-4BCD-ACC5-2446733263AF}" type="presParOf" srcId="{40236D9B-7ADB-46B4-98CB-E34F0106CD68}" destId="{7CF16B87-3336-4CD5-9B89-7DB9DC27BD93}" srcOrd="0" destOrd="0" presId="urn:microsoft.com/office/officeart/2005/8/layout/hList1"/>
    <dgm:cxn modelId="{DA380483-66C0-443E-8E8B-40FE4E98F6F9}" type="presParOf" srcId="{40236D9B-7ADB-46B4-98CB-E34F0106CD68}" destId="{67A80F2E-362F-4984-BCC9-1CCE6BF6F161}" srcOrd="1" destOrd="0" presId="urn:microsoft.com/office/officeart/2005/8/layout/hList1"/>
    <dgm:cxn modelId="{645ED73F-7E15-46FE-BA5F-D8F4EECBB73D}" type="presParOf" srcId="{9177F638-E7BF-46B3-86C4-ABB69A636D1D}" destId="{0929140C-B7DB-4BEE-B94B-B6EDAC15DD6C}" srcOrd="3" destOrd="0" presId="urn:microsoft.com/office/officeart/2005/8/layout/hList1"/>
    <dgm:cxn modelId="{5A990AF2-9F4F-45A3-BC3E-196CFDE0B485}" type="presParOf" srcId="{9177F638-E7BF-46B3-86C4-ABB69A636D1D}" destId="{342C5DBE-E566-4F9B-8758-2A9D12A6C84B}" srcOrd="4" destOrd="0" presId="urn:microsoft.com/office/officeart/2005/8/layout/hList1"/>
    <dgm:cxn modelId="{E2FC4FD7-2D4B-42BF-AA68-1ECA9B6757BB}" type="presParOf" srcId="{342C5DBE-E566-4F9B-8758-2A9D12A6C84B}" destId="{17951582-7FDD-44A4-BF7D-C0B4FB84169F}" srcOrd="0" destOrd="0" presId="urn:microsoft.com/office/officeart/2005/8/layout/hList1"/>
    <dgm:cxn modelId="{77C3FBCF-E328-4FFD-AD02-2DACD28483E8}" type="presParOf" srcId="{342C5DBE-E566-4F9B-8758-2A9D12A6C84B}" destId="{C8FC5D57-749A-491B-A13F-75757DCF455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9C67D7-8F91-43BB-B304-75BB47084DC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FE6819-6228-4D91-A70A-FC48C5855252}">
      <dgm:prSet/>
      <dgm:spPr/>
      <dgm:t>
        <a:bodyPr/>
        <a:lstStyle/>
        <a:p>
          <a:r>
            <a:rPr lang="de-DE"/>
            <a:t>Formulate a wague idea of functionality</a:t>
          </a:r>
          <a:endParaRPr lang="en-US"/>
        </a:p>
      </dgm:t>
    </dgm:pt>
    <dgm:pt modelId="{1A976FC7-5382-46F8-992B-EA6A1BC112D3}" type="parTrans" cxnId="{78B56F86-FE3B-4BDB-B888-FB6987D77DC3}">
      <dgm:prSet/>
      <dgm:spPr/>
      <dgm:t>
        <a:bodyPr/>
        <a:lstStyle/>
        <a:p>
          <a:endParaRPr lang="en-US"/>
        </a:p>
      </dgm:t>
    </dgm:pt>
    <dgm:pt modelId="{B51859BB-2B44-4884-B262-082CCDFD54E2}" type="sibTrans" cxnId="{78B56F86-FE3B-4BDB-B888-FB6987D77DC3}">
      <dgm:prSet/>
      <dgm:spPr/>
      <dgm:t>
        <a:bodyPr/>
        <a:lstStyle/>
        <a:p>
          <a:endParaRPr lang="en-US"/>
        </a:p>
      </dgm:t>
    </dgm:pt>
    <dgm:pt modelId="{AFFB08E2-044F-4D90-BB79-0E8AADD0FC1E}">
      <dgm:prSet/>
      <dgm:spPr/>
      <dgm:t>
        <a:bodyPr/>
        <a:lstStyle/>
        <a:p>
          <a:r>
            <a:rPr lang="de-DE"/>
            <a:t>Write code</a:t>
          </a:r>
          <a:endParaRPr lang="en-US"/>
        </a:p>
      </dgm:t>
    </dgm:pt>
    <dgm:pt modelId="{BEF8FEAD-1A2A-4209-8E5E-63D604982BD9}" type="parTrans" cxnId="{39105AD5-300D-473E-B318-E8F2ED13A9D6}">
      <dgm:prSet/>
      <dgm:spPr/>
      <dgm:t>
        <a:bodyPr/>
        <a:lstStyle/>
        <a:p>
          <a:endParaRPr lang="en-US"/>
        </a:p>
      </dgm:t>
    </dgm:pt>
    <dgm:pt modelId="{0B1FA428-7AA6-49D0-87C2-7A9948CCB682}" type="sibTrans" cxnId="{39105AD5-300D-473E-B318-E8F2ED13A9D6}">
      <dgm:prSet/>
      <dgm:spPr/>
      <dgm:t>
        <a:bodyPr/>
        <a:lstStyle/>
        <a:p>
          <a:endParaRPr lang="en-US"/>
        </a:p>
      </dgm:t>
    </dgm:pt>
    <dgm:pt modelId="{6929BE28-AF6C-4744-8421-A8DC958CA3C3}">
      <dgm:prSet/>
      <dgm:spPr/>
      <dgm:t>
        <a:bodyPr/>
        <a:lstStyle/>
        <a:p>
          <a:r>
            <a:rPr lang="de-DE"/>
            <a:t>Test by hand</a:t>
          </a:r>
          <a:endParaRPr lang="en-US"/>
        </a:p>
      </dgm:t>
    </dgm:pt>
    <dgm:pt modelId="{FEDEE862-36B9-460B-A545-0EC41CC56CDF}" type="parTrans" cxnId="{491A7258-BF5C-4E6F-86DC-A98B7D1B3174}">
      <dgm:prSet/>
      <dgm:spPr/>
      <dgm:t>
        <a:bodyPr/>
        <a:lstStyle/>
        <a:p>
          <a:endParaRPr lang="en-US"/>
        </a:p>
      </dgm:t>
    </dgm:pt>
    <dgm:pt modelId="{A5E25AA8-5812-4EAA-95A8-ADE35F87C583}" type="sibTrans" cxnId="{491A7258-BF5C-4E6F-86DC-A98B7D1B3174}">
      <dgm:prSet/>
      <dgm:spPr/>
      <dgm:t>
        <a:bodyPr/>
        <a:lstStyle/>
        <a:p>
          <a:endParaRPr lang="en-US"/>
        </a:p>
      </dgm:t>
    </dgm:pt>
    <dgm:pt modelId="{C2489142-FC8C-4265-851F-EEBFB63D9D00}">
      <dgm:prSet/>
      <dgm:spPr/>
      <dgm:t>
        <a:bodyPr/>
        <a:lstStyle/>
        <a:p>
          <a:r>
            <a:rPr lang="de-DE"/>
            <a:t>Correct found errors</a:t>
          </a:r>
          <a:endParaRPr lang="en-US"/>
        </a:p>
      </dgm:t>
    </dgm:pt>
    <dgm:pt modelId="{FC6C71A2-788E-42A3-AFB3-AC1CBB3F017C}" type="parTrans" cxnId="{37F487E4-5F58-46C6-9355-25C7ABB99C8F}">
      <dgm:prSet/>
      <dgm:spPr/>
      <dgm:t>
        <a:bodyPr/>
        <a:lstStyle/>
        <a:p>
          <a:endParaRPr lang="en-US"/>
        </a:p>
      </dgm:t>
    </dgm:pt>
    <dgm:pt modelId="{30548D7F-CD2D-4414-85F0-FC5E69D1FFAF}" type="sibTrans" cxnId="{37F487E4-5F58-46C6-9355-25C7ABB99C8F}">
      <dgm:prSet/>
      <dgm:spPr/>
      <dgm:t>
        <a:bodyPr/>
        <a:lstStyle/>
        <a:p>
          <a:endParaRPr lang="en-US"/>
        </a:p>
      </dgm:t>
    </dgm:pt>
    <dgm:pt modelId="{D7E77321-723F-4103-B2B9-2C3FBD7FB568}">
      <dgm:prSet/>
      <dgm:spPr/>
      <dgm:t>
        <a:bodyPr/>
        <a:lstStyle/>
        <a:p>
          <a:r>
            <a:rPr lang="de-DE"/>
            <a:t>Maybe write a test</a:t>
          </a:r>
          <a:endParaRPr lang="en-US"/>
        </a:p>
      </dgm:t>
    </dgm:pt>
    <dgm:pt modelId="{DE6865D1-B773-477F-8585-1EBB18D32A53}" type="parTrans" cxnId="{58E76B02-BA7C-4737-97B3-EE505DBF9056}">
      <dgm:prSet/>
      <dgm:spPr/>
      <dgm:t>
        <a:bodyPr/>
        <a:lstStyle/>
        <a:p>
          <a:endParaRPr lang="en-US"/>
        </a:p>
      </dgm:t>
    </dgm:pt>
    <dgm:pt modelId="{4960E42E-F622-4EEB-BB2C-605A87727E19}" type="sibTrans" cxnId="{58E76B02-BA7C-4737-97B3-EE505DBF9056}">
      <dgm:prSet/>
      <dgm:spPr/>
      <dgm:t>
        <a:bodyPr/>
        <a:lstStyle/>
        <a:p>
          <a:endParaRPr lang="en-US"/>
        </a:p>
      </dgm:t>
    </dgm:pt>
    <dgm:pt modelId="{71E37BCD-74DA-409C-A3DA-B653175C1F67}" type="pres">
      <dgm:prSet presAssocID="{1F9C67D7-8F91-43BB-B304-75BB47084DCB}" presName="root" presStyleCnt="0">
        <dgm:presLayoutVars>
          <dgm:dir/>
          <dgm:resizeHandles val="exact"/>
        </dgm:presLayoutVars>
      </dgm:prSet>
      <dgm:spPr/>
    </dgm:pt>
    <dgm:pt modelId="{8D01ADE9-9121-47C9-B2A3-50EC06DA6CAE}" type="pres">
      <dgm:prSet presAssocID="{E5FE6819-6228-4D91-A70A-FC48C5855252}" presName="compNode" presStyleCnt="0"/>
      <dgm:spPr/>
    </dgm:pt>
    <dgm:pt modelId="{C36EBB1F-BC52-4CCF-90DE-E8FC70AE76B1}" type="pres">
      <dgm:prSet presAssocID="{E5FE6819-6228-4D91-A70A-FC48C585525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01EC541E-2372-4733-81CE-4FCEDC8716DE}" type="pres">
      <dgm:prSet presAssocID="{E5FE6819-6228-4D91-A70A-FC48C5855252}" presName="spaceRect" presStyleCnt="0"/>
      <dgm:spPr/>
    </dgm:pt>
    <dgm:pt modelId="{A33B7158-2D47-4FB9-8B34-4313A600D9A4}" type="pres">
      <dgm:prSet presAssocID="{E5FE6819-6228-4D91-A70A-FC48C5855252}" presName="textRect" presStyleLbl="revTx" presStyleIdx="0" presStyleCnt="5">
        <dgm:presLayoutVars>
          <dgm:chMax val="1"/>
          <dgm:chPref val="1"/>
        </dgm:presLayoutVars>
      </dgm:prSet>
      <dgm:spPr/>
    </dgm:pt>
    <dgm:pt modelId="{AFF6EA5C-C7A9-44FD-A9C2-0343F62EACEE}" type="pres">
      <dgm:prSet presAssocID="{B51859BB-2B44-4884-B262-082CCDFD54E2}" presName="sibTrans" presStyleCnt="0"/>
      <dgm:spPr/>
    </dgm:pt>
    <dgm:pt modelId="{84846E76-EFC3-497D-B7E8-9C0B1D76B146}" type="pres">
      <dgm:prSet presAssocID="{AFFB08E2-044F-4D90-BB79-0E8AADD0FC1E}" presName="compNode" presStyleCnt="0"/>
      <dgm:spPr/>
    </dgm:pt>
    <dgm:pt modelId="{2C639993-667D-422C-9DA7-9AE843ABB269}" type="pres">
      <dgm:prSet presAssocID="{AFFB08E2-044F-4D90-BB79-0E8AADD0FC1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8F5C307E-64AB-4A41-BBE2-313D28BA4FBF}" type="pres">
      <dgm:prSet presAssocID="{AFFB08E2-044F-4D90-BB79-0E8AADD0FC1E}" presName="spaceRect" presStyleCnt="0"/>
      <dgm:spPr/>
    </dgm:pt>
    <dgm:pt modelId="{28E06051-2131-46BF-A0F9-24C9211CBC0C}" type="pres">
      <dgm:prSet presAssocID="{AFFB08E2-044F-4D90-BB79-0E8AADD0FC1E}" presName="textRect" presStyleLbl="revTx" presStyleIdx="1" presStyleCnt="5">
        <dgm:presLayoutVars>
          <dgm:chMax val="1"/>
          <dgm:chPref val="1"/>
        </dgm:presLayoutVars>
      </dgm:prSet>
      <dgm:spPr/>
    </dgm:pt>
    <dgm:pt modelId="{23865440-8F76-4229-B6CD-9582D846F038}" type="pres">
      <dgm:prSet presAssocID="{0B1FA428-7AA6-49D0-87C2-7A9948CCB682}" presName="sibTrans" presStyleCnt="0"/>
      <dgm:spPr/>
    </dgm:pt>
    <dgm:pt modelId="{7132A7B9-39BB-46DB-BC7D-BF11317EBAC9}" type="pres">
      <dgm:prSet presAssocID="{6929BE28-AF6C-4744-8421-A8DC958CA3C3}" presName="compNode" presStyleCnt="0"/>
      <dgm:spPr/>
    </dgm:pt>
    <dgm:pt modelId="{07FB32C0-E0E5-420D-A651-7DC61B5F1CA5}" type="pres">
      <dgm:prSet presAssocID="{6929BE28-AF6C-4744-8421-A8DC958CA3C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AD069731-722B-4BFE-8566-819910E8DDE0}" type="pres">
      <dgm:prSet presAssocID="{6929BE28-AF6C-4744-8421-A8DC958CA3C3}" presName="spaceRect" presStyleCnt="0"/>
      <dgm:spPr/>
    </dgm:pt>
    <dgm:pt modelId="{3B54CCEB-C964-4793-97FA-C4AC862E2AB7}" type="pres">
      <dgm:prSet presAssocID="{6929BE28-AF6C-4744-8421-A8DC958CA3C3}" presName="textRect" presStyleLbl="revTx" presStyleIdx="2" presStyleCnt="5">
        <dgm:presLayoutVars>
          <dgm:chMax val="1"/>
          <dgm:chPref val="1"/>
        </dgm:presLayoutVars>
      </dgm:prSet>
      <dgm:spPr/>
    </dgm:pt>
    <dgm:pt modelId="{99E78A5E-AA5D-45F2-98C7-9495847BA7B8}" type="pres">
      <dgm:prSet presAssocID="{A5E25AA8-5812-4EAA-95A8-ADE35F87C583}" presName="sibTrans" presStyleCnt="0"/>
      <dgm:spPr/>
    </dgm:pt>
    <dgm:pt modelId="{92B6E5E8-1F70-4BB0-9640-91FD8646AFA3}" type="pres">
      <dgm:prSet presAssocID="{C2489142-FC8C-4265-851F-EEBFB63D9D00}" presName="compNode" presStyleCnt="0"/>
      <dgm:spPr/>
    </dgm:pt>
    <dgm:pt modelId="{E007C116-5C04-478B-8CBA-4504336DBDBE}" type="pres">
      <dgm:prSet presAssocID="{C2489142-FC8C-4265-851F-EEBFB63D9D0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35356E81-825D-4A75-8970-F7EAB6D9EF4A}" type="pres">
      <dgm:prSet presAssocID="{C2489142-FC8C-4265-851F-EEBFB63D9D00}" presName="spaceRect" presStyleCnt="0"/>
      <dgm:spPr/>
    </dgm:pt>
    <dgm:pt modelId="{A4729B04-86A6-4FFE-A2D1-2F2D8B8A68D4}" type="pres">
      <dgm:prSet presAssocID="{C2489142-FC8C-4265-851F-EEBFB63D9D00}" presName="textRect" presStyleLbl="revTx" presStyleIdx="3" presStyleCnt="5">
        <dgm:presLayoutVars>
          <dgm:chMax val="1"/>
          <dgm:chPref val="1"/>
        </dgm:presLayoutVars>
      </dgm:prSet>
      <dgm:spPr/>
    </dgm:pt>
    <dgm:pt modelId="{4CC225D3-A012-41A8-857A-6DA1A848A7CF}" type="pres">
      <dgm:prSet presAssocID="{30548D7F-CD2D-4414-85F0-FC5E69D1FFAF}" presName="sibTrans" presStyleCnt="0"/>
      <dgm:spPr/>
    </dgm:pt>
    <dgm:pt modelId="{4AE1E6DC-0273-4665-86C8-535DB611CBB9}" type="pres">
      <dgm:prSet presAssocID="{D7E77321-723F-4103-B2B9-2C3FBD7FB568}" presName="compNode" presStyleCnt="0"/>
      <dgm:spPr/>
    </dgm:pt>
    <dgm:pt modelId="{D71B4156-F96B-4288-84E0-F1A4AB1627D0}" type="pres">
      <dgm:prSet presAssocID="{D7E77321-723F-4103-B2B9-2C3FBD7FB5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ask"/>
        </a:ext>
      </dgm:extLst>
    </dgm:pt>
    <dgm:pt modelId="{341E4D1E-8D68-4C5A-852A-AAD27AD01F1D}" type="pres">
      <dgm:prSet presAssocID="{D7E77321-723F-4103-B2B9-2C3FBD7FB568}" presName="spaceRect" presStyleCnt="0"/>
      <dgm:spPr/>
    </dgm:pt>
    <dgm:pt modelId="{E2FE4FAA-280B-48A7-B086-279B57FFF1C9}" type="pres">
      <dgm:prSet presAssocID="{D7E77321-723F-4103-B2B9-2C3FBD7FB568}" presName="textRect" presStyleLbl="revTx" presStyleIdx="4" presStyleCnt="5">
        <dgm:presLayoutVars>
          <dgm:chMax val="1"/>
          <dgm:chPref val="1"/>
        </dgm:presLayoutVars>
      </dgm:prSet>
      <dgm:spPr/>
    </dgm:pt>
  </dgm:ptLst>
  <dgm:cxnLst>
    <dgm:cxn modelId="{58E76B02-BA7C-4737-97B3-EE505DBF9056}" srcId="{1F9C67D7-8F91-43BB-B304-75BB47084DCB}" destId="{D7E77321-723F-4103-B2B9-2C3FBD7FB568}" srcOrd="4" destOrd="0" parTransId="{DE6865D1-B773-477F-8585-1EBB18D32A53}" sibTransId="{4960E42E-F622-4EEB-BB2C-605A87727E19}"/>
    <dgm:cxn modelId="{D2F45D0C-1178-4ED5-99ED-8D46F3B8D9F9}" type="presOf" srcId="{E5FE6819-6228-4D91-A70A-FC48C5855252}" destId="{A33B7158-2D47-4FB9-8B34-4313A600D9A4}" srcOrd="0" destOrd="0" presId="urn:microsoft.com/office/officeart/2018/2/layout/IconLabelList"/>
    <dgm:cxn modelId="{07CBC015-EABD-4F1F-9B05-170A4FA84DD7}" type="presOf" srcId="{6929BE28-AF6C-4744-8421-A8DC958CA3C3}" destId="{3B54CCEB-C964-4793-97FA-C4AC862E2AB7}" srcOrd="0" destOrd="0" presId="urn:microsoft.com/office/officeart/2018/2/layout/IconLabelList"/>
    <dgm:cxn modelId="{C6670762-38A8-40C7-9834-4ABD7E1B3D93}" type="presOf" srcId="{AFFB08E2-044F-4D90-BB79-0E8AADD0FC1E}" destId="{28E06051-2131-46BF-A0F9-24C9211CBC0C}" srcOrd="0" destOrd="0" presId="urn:microsoft.com/office/officeart/2018/2/layout/IconLabelList"/>
    <dgm:cxn modelId="{9AB14D71-C073-4DA0-A898-5393A193F79E}" type="presOf" srcId="{C2489142-FC8C-4265-851F-EEBFB63D9D00}" destId="{A4729B04-86A6-4FFE-A2D1-2F2D8B8A68D4}" srcOrd="0" destOrd="0" presId="urn:microsoft.com/office/officeart/2018/2/layout/IconLabelList"/>
    <dgm:cxn modelId="{491A7258-BF5C-4E6F-86DC-A98B7D1B3174}" srcId="{1F9C67D7-8F91-43BB-B304-75BB47084DCB}" destId="{6929BE28-AF6C-4744-8421-A8DC958CA3C3}" srcOrd="2" destOrd="0" parTransId="{FEDEE862-36B9-460B-A545-0EC41CC56CDF}" sibTransId="{A5E25AA8-5812-4EAA-95A8-ADE35F87C583}"/>
    <dgm:cxn modelId="{78B56F86-FE3B-4BDB-B888-FB6987D77DC3}" srcId="{1F9C67D7-8F91-43BB-B304-75BB47084DCB}" destId="{E5FE6819-6228-4D91-A70A-FC48C5855252}" srcOrd="0" destOrd="0" parTransId="{1A976FC7-5382-46F8-992B-EA6A1BC112D3}" sibTransId="{B51859BB-2B44-4884-B262-082CCDFD54E2}"/>
    <dgm:cxn modelId="{FBBD119E-11D4-46DF-AA37-809302702107}" type="presOf" srcId="{D7E77321-723F-4103-B2B9-2C3FBD7FB568}" destId="{E2FE4FAA-280B-48A7-B086-279B57FFF1C9}" srcOrd="0" destOrd="0" presId="urn:microsoft.com/office/officeart/2018/2/layout/IconLabelList"/>
    <dgm:cxn modelId="{D7037AA0-6DB0-4E8B-B238-EE7489FD149D}" type="presOf" srcId="{1F9C67D7-8F91-43BB-B304-75BB47084DCB}" destId="{71E37BCD-74DA-409C-A3DA-B653175C1F67}" srcOrd="0" destOrd="0" presId="urn:microsoft.com/office/officeart/2018/2/layout/IconLabelList"/>
    <dgm:cxn modelId="{39105AD5-300D-473E-B318-E8F2ED13A9D6}" srcId="{1F9C67D7-8F91-43BB-B304-75BB47084DCB}" destId="{AFFB08E2-044F-4D90-BB79-0E8AADD0FC1E}" srcOrd="1" destOrd="0" parTransId="{BEF8FEAD-1A2A-4209-8E5E-63D604982BD9}" sibTransId="{0B1FA428-7AA6-49D0-87C2-7A9948CCB682}"/>
    <dgm:cxn modelId="{37F487E4-5F58-46C6-9355-25C7ABB99C8F}" srcId="{1F9C67D7-8F91-43BB-B304-75BB47084DCB}" destId="{C2489142-FC8C-4265-851F-EEBFB63D9D00}" srcOrd="3" destOrd="0" parTransId="{FC6C71A2-788E-42A3-AFB3-AC1CBB3F017C}" sibTransId="{30548D7F-CD2D-4414-85F0-FC5E69D1FFAF}"/>
    <dgm:cxn modelId="{42E8C952-16FA-43C4-B4A8-5696629FB038}" type="presParOf" srcId="{71E37BCD-74DA-409C-A3DA-B653175C1F67}" destId="{8D01ADE9-9121-47C9-B2A3-50EC06DA6CAE}" srcOrd="0" destOrd="0" presId="urn:microsoft.com/office/officeart/2018/2/layout/IconLabelList"/>
    <dgm:cxn modelId="{A995D8F4-9AAE-41E9-AECD-73B90B780B00}" type="presParOf" srcId="{8D01ADE9-9121-47C9-B2A3-50EC06DA6CAE}" destId="{C36EBB1F-BC52-4CCF-90DE-E8FC70AE76B1}" srcOrd="0" destOrd="0" presId="urn:microsoft.com/office/officeart/2018/2/layout/IconLabelList"/>
    <dgm:cxn modelId="{1C7F34D7-8782-48B3-BDED-30A4E37B4D7A}" type="presParOf" srcId="{8D01ADE9-9121-47C9-B2A3-50EC06DA6CAE}" destId="{01EC541E-2372-4733-81CE-4FCEDC8716DE}" srcOrd="1" destOrd="0" presId="urn:microsoft.com/office/officeart/2018/2/layout/IconLabelList"/>
    <dgm:cxn modelId="{E2C67AD8-6669-4B3B-85EA-357190BD00D0}" type="presParOf" srcId="{8D01ADE9-9121-47C9-B2A3-50EC06DA6CAE}" destId="{A33B7158-2D47-4FB9-8B34-4313A600D9A4}" srcOrd="2" destOrd="0" presId="urn:microsoft.com/office/officeart/2018/2/layout/IconLabelList"/>
    <dgm:cxn modelId="{CA8C8016-C3C4-415F-990E-A0F48FBC0627}" type="presParOf" srcId="{71E37BCD-74DA-409C-A3DA-B653175C1F67}" destId="{AFF6EA5C-C7A9-44FD-A9C2-0343F62EACEE}" srcOrd="1" destOrd="0" presId="urn:microsoft.com/office/officeart/2018/2/layout/IconLabelList"/>
    <dgm:cxn modelId="{1591A759-0958-4AD3-8F79-F8EA1691192D}" type="presParOf" srcId="{71E37BCD-74DA-409C-A3DA-B653175C1F67}" destId="{84846E76-EFC3-497D-B7E8-9C0B1D76B146}" srcOrd="2" destOrd="0" presId="urn:microsoft.com/office/officeart/2018/2/layout/IconLabelList"/>
    <dgm:cxn modelId="{9C0249AF-E508-4E15-9DF6-2790D0345030}" type="presParOf" srcId="{84846E76-EFC3-497D-B7E8-9C0B1D76B146}" destId="{2C639993-667D-422C-9DA7-9AE843ABB269}" srcOrd="0" destOrd="0" presId="urn:microsoft.com/office/officeart/2018/2/layout/IconLabelList"/>
    <dgm:cxn modelId="{2ABAE533-7149-4E99-B743-B70C36A8B20C}" type="presParOf" srcId="{84846E76-EFC3-497D-B7E8-9C0B1D76B146}" destId="{8F5C307E-64AB-4A41-BBE2-313D28BA4FBF}" srcOrd="1" destOrd="0" presId="urn:microsoft.com/office/officeart/2018/2/layout/IconLabelList"/>
    <dgm:cxn modelId="{2711C517-DB35-436F-9810-B03CA596E3B1}" type="presParOf" srcId="{84846E76-EFC3-497D-B7E8-9C0B1D76B146}" destId="{28E06051-2131-46BF-A0F9-24C9211CBC0C}" srcOrd="2" destOrd="0" presId="urn:microsoft.com/office/officeart/2018/2/layout/IconLabelList"/>
    <dgm:cxn modelId="{07532AC1-5564-4528-96DA-D321583B33EC}" type="presParOf" srcId="{71E37BCD-74DA-409C-A3DA-B653175C1F67}" destId="{23865440-8F76-4229-B6CD-9582D846F038}" srcOrd="3" destOrd="0" presId="urn:microsoft.com/office/officeart/2018/2/layout/IconLabelList"/>
    <dgm:cxn modelId="{E98CECE5-68D7-4745-8C9A-0FD9FA4394DF}" type="presParOf" srcId="{71E37BCD-74DA-409C-A3DA-B653175C1F67}" destId="{7132A7B9-39BB-46DB-BC7D-BF11317EBAC9}" srcOrd="4" destOrd="0" presId="urn:microsoft.com/office/officeart/2018/2/layout/IconLabelList"/>
    <dgm:cxn modelId="{E6B821F7-BBB6-4B72-BA3A-300934B891F8}" type="presParOf" srcId="{7132A7B9-39BB-46DB-BC7D-BF11317EBAC9}" destId="{07FB32C0-E0E5-420D-A651-7DC61B5F1CA5}" srcOrd="0" destOrd="0" presId="urn:microsoft.com/office/officeart/2018/2/layout/IconLabelList"/>
    <dgm:cxn modelId="{6FEA2920-4138-48A4-8206-658729E493C3}" type="presParOf" srcId="{7132A7B9-39BB-46DB-BC7D-BF11317EBAC9}" destId="{AD069731-722B-4BFE-8566-819910E8DDE0}" srcOrd="1" destOrd="0" presId="urn:microsoft.com/office/officeart/2018/2/layout/IconLabelList"/>
    <dgm:cxn modelId="{844BB2C8-0DF7-4B8C-B827-E18F42BA23C3}" type="presParOf" srcId="{7132A7B9-39BB-46DB-BC7D-BF11317EBAC9}" destId="{3B54CCEB-C964-4793-97FA-C4AC862E2AB7}" srcOrd="2" destOrd="0" presId="urn:microsoft.com/office/officeart/2018/2/layout/IconLabelList"/>
    <dgm:cxn modelId="{83329F54-8098-4025-8803-D5A77849305C}" type="presParOf" srcId="{71E37BCD-74DA-409C-A3DA-B653175C1F67}" destId="{99E78A5E-AA5D-45F2-98C7-9495847BA7B8}" srcOrd="5" destOrd="0" presId="urn:microsoft.com/office/officeart/2018/2/layout/IconLabelList"/>
    <dgm:cxn modelId="{7BE79483-19CA-4D02-8586-90EAEB152106}" type="presParOf" srcId="{71E37BCD-74DA-409C-A3DA-B653175C1F67}" destId="{92B6E5E8-1F70-4BB0-9640-91FD8646AFA3}" srcOrd="6" destOrd="0" presId="urn:microsoft.com/office/officeart/2018/2/layout/IconLabelList"/>
    <dgm:cxn modelId="{283E4FBC-AE89-4FD8-B2CB-42A4BDD16799}" type="presParOf" srcId="{92B6E5E8-1F70-4BB0-9640-91FD8646AFA3}" destId="{E007C116-5C04-478B-8CBA-4504336DBDBE}" srcOrd="0" destOrd="0" presId="urn:microsoft.com/office/officeart/2018/2/layout/IconLabelList"/>
    <dgm:cxn modelId="{3699C392-6F16-4DDE-BBD9-B6E59D3F75D4}" type="presParOf" srcId="{92B6E5E8-1F70-4BB0-9640-91FD8646AFA3}" destId="{35356E81-825D-4A75-8970-F7EAB6D9EF4A}" srcOrd="1" destOrd="0" presId="urn:microsoft.com/office/officeart/2018/2/layout/IconLabelList"/>
    <dgm:cxn modelId="{0DE40764-AF61-46C5-A092-7ED1DC405C94}" type="presParOf" srcId="{92B6E5E8-1F70-4BB0-9640-91FD8646AFA3}" destId="{A4729B04-86A6-4FFE-A2D1-2F2D8B8A68D4}" srcOrd="2" destOrd="0" presId="urn:microsoft.com/office/officeart/2018/2/layout/IconLabelList"/>
    <dgm:cxn modelId="{5B5C96CE-9DD6-43C7-B3F5-86A5995BB6D9}" type="presParOf" srcId="{71E37BCD-74DA-409C-A3DA-B653175C1F67}" destId="{4CC225D3-A012-41A8-857A-6DA1A848A7CF}" srcOrd="7" destOrd="0" presId="urn:microsoft.com/office/officeart/2018/2/layout/IconLabelList"/>
    <dgm:cxn modelId="{4719B890-3D8A-4729-ACCA-F49C2952ECF5}" type="presParOf" srcId="{71E37BCD-74DA-409C-A3DA-B653175C1F67}" destId="{4AE1E6DC-0273-4665-86C8-535DB611CBB9}" srcOrd="8" destOrd="0" presId="urn:microsoft.com/office/officeart/2018/2/layout/IconLabelList"/>
    <dgm:cxn modelId="{7C3F9FD5-C319-4082-8FE5-DD3C2C8D8FF1}" type="presParOf" srcId="{4AE1E6DC-0273-4665-86C8-535DB611CBB9}" destId="{D71B4156-F96B-4288-84E0-F1A4AB1627D0}" srcOrd="0" destOrd="0" presId="urn:microsoft.com/office/officeart/2018/2/layout/IconLabelList"/>
    <dgm:cxn modelId="{B279F853-4A5A-4D58-97E9-6C13629C0501}" type="presParOf" srcId="{4AE1E6DC-0273-4665-86C8-535DB611CBB9}" destId="{341E4D1E-8D68-4C5A-852A-AAD27AD01F1D}" srcOrd="1" destOrd="0" presId="urn:microsoft.com/office/officeart/2018/2/layout/IconLabelList"/>
    <dgm:cxn modelId="{E45202F1-C262-4FEA-A80F-5CA1F59C7E6E}" type="presParOf" srcId="{4AE1E6DC-0273-4665-86C8-535DB611CBB9}" destId="{E2FE4FAA-280B-48A7-B086-279B57FFF1C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E643BE-8DC0-48C3-9FB6-155BABE0EAF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D836A77-251A-439C-BF57-4EB3E1AC0F08}">
      <dgm:prSet/>
      <dgm:spPr/>
      <dgm:t>
        <a:bodyPr/>
        <a:lstStyle/>
        <a:p>
          <a:r>
            <a:rPr lang="en-US"/>
            <a:t>One test-class contains test for only one class that needs to be tested</a:t>
          </a:r>
        </a:p>
      </dgm:t>
    </dgm:pt>
    <dgm:pt modelId="{774A48A0-3BB7-4858-8A03-09B05544501E}" type="parTrans" cxnId="{6E48DD90-4F62-4291-A81B-E8CDC764983F}">
      <dgm:prSet/>
      <dgm:spPr/>
      <dgm:t>
        <a:bodyPr/>
        <a:lstStyle/>
        <a:p>
          <a:endParaRPr lang="en-US"/>
        </a:p>
      </dgm:t>
    </dgm:pt>
    <dgm:pt modelId="{3D2A2F77-E904-430D-AE55-BA3CFAE07730}" type="sibTrans" cxnId="{6E48DD90-4F62-4291-A81B-E8CDC764983F}">
      <dgm:prSet/>
      <dgm:spPr/>
      <dgm:t>
        <a:bodyPr/>
        <a:lstStyle/>
        <a:p>
          <a:endParaRPr lang="en-US"/>
        </a:p>
      </dgm:t>
    </dgm:pt>
    <dgm:pt modelId="{93F70DC1-D355-4E42-9AA3-7F567C355653}">
      <dgm:prSet/>
      <dgm:spPr/>
      <dgm:t>
        <a:bodyPr/>
        <a:lstStyle/>
        <a:p>
          <a:r>
            <a:rPr lang="en-US"/>
            <a:t>The test-class should have the same name as the class to be tested with the Addition "Test" at the end (ex. MyClass -&gt; MyClassTest)</a:t>
          </a:r>
        </a:p>
      </dgm:t>
    </dgm:pt>
    <dgm:pt modelId="{274A0B05-ADBE-44FE-A836-999F5195229C}" type="parTrans" cxnId="{1748930E-B133-40D6-8AF1-C57593D7E365}">
      <dgm:prSet/>
      <dgm:spPr/>
      <dgm:t>
        <a:bodyPr/>
        <a:lstStyle/>
        <a:p>
          <a:endParaRPr lang="en-US"/>
        </a:p>
      </dgm:t>
    </dgm:pt>
    <dgm:pt modelId="{FD3B1244-6A1A-4C13-8AF1-CF3C6CB4B2DF}" type="sibTrans" cxnId="{1748930E-B133-40D6-8AF1-C57593D7E365}">
      <dgm:prSet/>
      <dgm:spPr/>
      <dgm:t>
        <a:bodyPr/>
        <a:lstStyle/>
        <a:p>
          <a:endParaRPr lang="en-US"/>
        </a:p>
      </dgm:t>
    </dgm:pt>
    <dgm:pt modelId="{F68FB9F2-C8E8-4E90-824F-E4A9048D04BD}">
      <dgm:prSet/>
      <dgm:spPr/>
      <dgm:t>
        <a:bodyPr/>
        <a:lstStyle/>
        <a:p>
          <a:r>
            <a:rPr lang="en-US" dirty="0"/>
            <a:t>Self-documenting names for tests. </a:t>
          </a:r>
          <a:br>
            <a:rPr lang="en-US" dirty="0"/>
          </a:br>
          <a:r>
            <a:rPr lang="en-US" dirty="0"/>
            <a:t>name of the tested function + testcase + expected outcome. </a:t>
          </a:r>
          <a:br>
            <a:rPr lang="en-US" dirty="0"/>
          </a:br>
          <a:r>
            <a:rPr lang="en-US" dirty="0"/>
            <a:t>(ex. "</a:t>
          </a:r>
          <a:r>
            <a:rPr lang="en-US" dirty="0" err="1"/>
            <a:t>setSpeed_speedCanNotBeNegative_speedShouldBeUnchanged</a:t>
          </a:r>
          <a:r>
            <a:rPr lang="en-US" dirty="0"/>
            <a:t>()").</a:t>
          </a:r>
        </a:p>
      </dgm:t>
    </dgm:pt>
    <dgm:pt modelId="{B17D236A-6F2B-46C9-B93E-1312EC32F1C4}" type="parTrans" cxnId="{4061A3EF-F7F5-4C74-B377-357521CF9400}">
      <dgm:prSet/>
      <dgm:spPr/>
      <dgm:t>
        <a:bodyPr/>
        <a:lstStyle/>
        <a:p>
          <a:endParaRPr lang="en-US"/>
        </a:p>
      </dgm:t>
    </dgm:pt>
    <dgm:pt modelId="{9D62ECFD-6F91-4378-A8CE-410CE73C5720}" type="sibTrans" cxnId="{4061A3EF-F7F5-4C74-B377-357521CF9400}">
      <dgm:prSet/>
      <dgm:spPr/>
      <dgm:t>
        <a:bodyPr/>
        <a:lstStyle/>
        <a:p>
          <a:endParaRPr lang="en-US"/>
        </a:p>
      </dgm:t>
    </dgm:pt>
    <dgm:pt modelId="{EDC56070-F3CB-4810-ACFE-BA405DF902ED}" type="pres">
      <dgm:prSet presAssocID="{BEE643BE-8DC0-48C3-9FB6-155BABE0EAFA}" presName="root" presStyleCnt="0">
        <dgm:presLayoutVars>
          <dgm:dir/>
          <dgm:resizeHandles val="exact"/>
        </dgm:presLayoutVars>
      </dgm:prSet>
      <dgm:spPr/>
    </dgm:pt>
    <dgm:pt modelId="{53369405-DE8D-414B-9A82-6CC387185E03}" type="pres">
      <dgm:prSet presAssocID="{4D836A77-251A-439C-BF57-4EB3E1AC0F08}" presName="compNode" presStyleCnt="0"/>
      <dgm:spPr/>
    </dgm:pt>
    <dgm:pt modelId="{6BA81376-85D6-4ACC-853F-E3742C99B607}" type="pres">
      <dgm:prSet presAssocID="{4D836A77-251A-439C-BF57-4EB3E1AC0F08}" presName="bgRect" presStyleLbl="bgShp" presStyleIdx="0" presStyleCnt="3"/>
      <dgm:spPr/>
    </dgm:pt>
    <dgm:pt modelId="{74C3350A-10A4-4BD4-9798-D9BCC204D88D}" type="pres">
      <dgm:prSet presAssocID="{4D836A77-251A-439C-BF57-4EB3E1AC0F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55B6F400-7B94-40AF-97F4-85C67E3741AA}" type="pres">
      <dgm:prSet presAssocID="{4D836A77-251A-439C-BF57-4EB3E1AC0F08}" presName="spaceRect" presStyleCnt="0"/>
      <dgm:spPr/>
    </dgm:pt>
    <dgm:pt modelId="{80C62C98-9847-4DC8-A531-87E087B35A8C}" type="pres">
      <dgm:prSet presAssocID="{4D836A77-251A-439C-BF57-4EB3E1AC0F08}" presName="parTx" presStyleLbl="revTx" presStyleIdx="0" presStyleCnt="3">
        <dgm:presLayoutVars>
          <dgm:chMax val="0"/>
          <dgm:chPref val="0"/>
        </dgm:presLayoutVars>
      </dgm:prSet>
      <dgm:spPr/>
    </dgm:pt>
    <dgm:pt modelId="{DA969D75-0635-4586-AB59-204502770D3A}" type="pres">
      <dgm:prSet presAssocID="{3D2A2F77-E904-430D-AE55-BA3CFAE07730}" presName="sibTrans" presStyleCnt="0"/>
      <dgm:spPr/>
    </dgm:pt>
    <dgm:pt modelId="{7ACDD8F7-7103-460E-B35C-81F6EE0B3216}" type="pres">
      <dgm:prSet presAssocID="{93F70DC1-D355-4E42-9AA3-7F567C355653}" presName="compNode" presStyleCnt="0"/>
      <dgm:spPr/>
    </dgm:pt>
    <dgm:pt modelId="{0E86AD9B-44C9-447C-B667-8389A4E81F8F}" type="pres">
      <dgm:prSet presAssocID="{93F70DC1-D355-4E42-9AA3-7F567C355653}" presName="bgRect" presStyleLbl="bgShp" presStyleIdx="1" presStyleCnt="3"/>
      <dgm:spPr/>
    </dgm:pt>
    <dgm:pt modelId="{22D1F4E3-7E63-4B4B-875A-C3E0D9965A7B}" type="pres">
      <dgm:prSet presAssocID="{93F70DC1-D355-4E42-9AA3-7F567C35565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C7058157-47FC-4D14-9A9A-7ADC643EE217}" type="pres">
      <dgm:prSet presAssocID="{93F70DC1-D355-4E42-9AA3-7F567C355653}" presName="spaceRect" presStyleCnt="0"/>
      <dgm:spPr/>
    </dgm:pt>
    <dgm:pt modelId="{F379F058-A6D3-42AF-B42A-A4D5E5E959E1}" type="pres">
      <dgm:prSet presAssocID="{93F70DC1-D355-4E42-9AA3-7F567C355653}" presName="parTx" presStyleLbl="revTx" presStyleIdx="1" presStyleCnt="3">
        <dgm:presLayoutVars>
          <dgm:chMax val="0"/>
          <dgm:chPref val="0"/>
        </dgm:presLayoutVars>
      </dgm:prSet>
      <dgm:spPr/>
    </dgm:pt>
    <dgm:pt modelId="{E9B6F4B4-7CCE-41C4-9D1F-6906AB842089}" type="pres">
      <dgm:prSet presAssocID="{FD3B1244-6A1A-4C13-8AF1-CF3C6CB4B2DF}" presName="sibTrans" presStyleCnt="0"/>
      <dgm:spPr/>
    </dgm:pt>
    <dgm:pt modelId="{E7B72A45-3F3B-4B5D-AF5C-BEE667305273}" type="pres">
      <dgm:prSet presAssocID="{F68FB9F2-C8E8-4E90-824F-E4A9048D04BD}" presName="compNode" presStyleCnt="0"/>
      <dgm:spPr/>
    </dgm:pt>
    <dgm:pt modelId="{45FAEF49-8DD3-4DE2-985B-AD79AC71111F}" type="pres">
      <dgm:prSet presAssocID="{F68FB9F2-C8E8-4E90-824F-E4A9048D04BD}" presName="bgRect" presStyleLbl="bgShp" presStyleIdx="2" presStyleCnt="3"/>
      <dgm:spPr/>
    </dgm:pt>
    <dgm:pt modelId="{F63EF6EC-C6F3-4E5E-8EC2-669532FA8A77}" type="pres">
      <dgm:prSet presAssocID="{F68FB9F2-C8E8-4E90-824F-E4A9048D04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ABD38992-D9BB-4FA6-84D4-2512C1C7D1FD}" type="pres">
      <dgm:prSet presAssocID="{F68FB9F2-C8E8-4E90-824F-E4A9048D04BD}" presName="spaceRect" presStyleCnt="0"/>
      <dgm:spPr/>
    </dgm:pt>
    <dgm:pt modelId="{36780C0B-BE1B-403F-B087-1B09DF2962EF}" type="pres">
      <dgm:prSet presAssocID="{F68FB9F2-C8E8-4E90-824F-E4A9048D04BD}" presName="parTx" presStyleLbl="revTx" presStyleIdx="2" presStyleCnt="3">
        <dgm:presLayoutVars>
          <dgm:chMax val="0"/>
          <dgm:chPref val="0"/>
        </dgm:presLayoutVars>
      </dgm:prSet>
      <dgm:spPr/>
    </dgm:pt>
  </dgm:ptLst>
  <dgm:cxnLst>
    <dgm:cxn modelId="{76742A0A-597D-49E3-91F5-649F2E3FD3B7}" type="presOf" srcId="{4D836A77-251A-439C-BF57-4EB3E1AC0F08}" destId="{80C62C98-9847-4DC8-A531-87E087B35A8C}" srcOrd="0" destOrd="0" presId="urn:microsoft.com/office/officeart/2018/2/layout/IconVerticalSolidList"/>
    <dgm:cxn modelId="{1748930E-B133-40D6-8AF1-C57593D7E365}" srcId="{BEE643BE-8DC0-48C3-9FB6-155BABE0EAFA}" destId="{93F70DC1-D355-4E42-9AA3-7F567C355653}" srcOrd="1" destOrd="0" parTransId="{274A0B05-ADBE-44FE-A836-999F5195229C}" sibTransId="{FD3B1244-6A1A-4C13-8AF1-CF3C6CB4B2DF}"/>
    <dgm:cxn modelId="{CD0DD923-14ED-4CD6-9C8C-B01654E5D97A}" type="presOf" srcId="{BEE643BE-8DC0-48C3-9FB6-155BABE0EAFA}" destId="{EDC56070-F3CB-4810-ACFE-BA405DF902ED}" srcOrd="0" destOrd="0" presId="urn:microsoft.com/office/officeart/2018/2/layout/IconVerticalSolidList"/>
    <dgm:cxn modelId="{02DCA077-0630-4A94-8C22-F749C7EF1A9D}" type="presOf" srcId="{93F70DC1-D355-4E42-9AA3-7F567C355653}" destId="{F379F058-A6D3-42AF-B42A-A4D5E5E959E1}" srcOrd="0" destOrd="0" presId="urn:microsoft.com/office/officeart/2018/2/layout/IconVerticalSolidList"/>
    <dgm:cxn modelId="{6E48DD90-4F62-4291-A81B-E8CDC764983F}" srcId="{BEE643BE-8DC0-48C3-9FB6-155BABE0EAFA}" destId="{4D836A77-251A-439C-BF57-4EB3E1AC0F08}" srcOrd="0" destOrd="0" parTransId="{774A48A0-3BB7-4858-8A03-09B05544501E}" sibTransId="{3D2A2F77-E904-430D-AE55-BA3CFAE07730}"/>
    <dgm:cxn modelId="{388415EF-8082-4C42-9228-93CB4F83B4D4}" type="presOf" srcId="{F68FB9F2-C8E8-4E90-824F-E4A9048D04BD}" destId="{36780C0B-BE1B-403F-B087-1B09DF2962EF}" srcOrd="0" destOrd="0" presId="urn:microsoft.com/office/officeart/2018/2/layout/IconVerticalSolidList"/>
    <dgm:cxn modelId="{4061A3EF-F7F5-4C74-B377-357521CF9400}" srcId="{BEE643BE-8DC0-48C3-9FB6-155BABE0EAFA}" destId="{F68FB9F2-C8E8-4E90-824F-E4A9048D04BD}" srcOrd="2" destOrd="0" parTransId="{B17D236A-6F2B-46C9-B93E-1312EC32F1C4}" sibTransId="{9D62ECFD-6F91-4378-A8CE-410CE73C5720}"/>
    <dgm:cxn modelId="{F9BECAE4-3806-4D60-80D7-E7D4F1EDAE15}" type="presParOf" srcId="{EDC56070-F3CB-4810-ACFE-BA405DF902ED}" destId="{53369405-DE8D-414B-9A82-6CC387185E03}" srcOrd="0" destOrd="0" presId="urn:microsoft.com/office/officeart/2018/2/layout/IconVerticalSolidList"/>
    <dgm:cxn modelId="{F41086DB-5661-4911-9EB0-B02FB50C0B38}" type="presParOf" srcId="{53369405-DE8D-414B-9A82-6CC387185E03}" destId="{6BA81376-85D6-4ACC-853F-E3742C99B607}" srcOrd="0" destOrd="0" presId="urn:microsoft.com/office/officeart/2018/2/layout/IconVerticalSolidList"/>
    <dgm:cxn modelId="{54DDD0DD-B359-40A4-9FE8-F47BBFE151DA}" type="presParOf" srcId="{53369405-DE8D-414B-9A82-6CC387185E03}" destId="{74C3350A-10A4-4BD4-9798-D9BCC204D88D}" srcOrd="1" destOrd="0" presId="urn:microsoft.com/office/officeart/2018/2/layout/IconVerticalSolidList"/>
    <dgm:cxn modelId="{1BB4BD0A-D401-4FCE-85DA-8168611E86F2}" type="presParOf" srcId="{53369405-DE8D-414B-9A82-6CC387185E03}" destId="{55B6F400-7B94-40AF-97F4-85C67E3741AA}" srcOrd="2" destOrd="0" presId="urn:microsoft.com/office/officeart/2018/2/layout/IconVerticalSolidList"/>
    <dgm:cxn modelId="{C47DF1F5-CA44-42AC-B344-E8B299625C24}" type="presParOf" srcId="{53369405-DE8D-414B-9A82-6CC387185E03}" destId="{80C62C98-9847-4DC8-A531-87E087B35A8C}" srcOrd="3" destOrd="0" presId="urn:microsoft.com/office/officeart/2018/2/layout/IconVerticalSolidList"/>
    <dgm:cxn modelId="{4668B96E-B8D5-4D9E-931D-424594C6CEE0}" type="presParOf" srcId="{EDC56070-F3CB-4810-ACFE-BA405DF902ED}" destId="{DA969D75-0635-4586-AB59-204502770D3A}" srcOrd="1" destOrd="0" presId="urn:microsoft.com/office/officeart/2018/2/layout/IconVerticalSolidList"/>
    <dgm:cxn modelId="{01B76D24-D756-44E5-855A-E16A4D1BFD66}" type="presParOf" srcId="{EDC56070-F3CB-4810-ACFE-BA405DF902ED}" destId="{7ACDD8F7-7103-460E-B35C-81F6EE0B3216}" srcOrd="2" destOrd="0" presId="urn:microsoft.com/office/officeart/2018/2/layout/IconVerticalSolidList"/>
    <dgm:cxn modelId="{416C6127-43BA-4115-B2A9-5941F6693095}" type="presParOf" srcId="{7ACDD8F7-7103-460E-B35C-81F6EE0B3216}" destId="{0E86AD9B-44C9-447C-B667-8389A4E81F8F}" srcOrd="0" destOrd="0" presId="urn:microsoft.com/office/officeart/2018/2/layout/IconVerticalSolidList"/>
    <dgm:cxn modelId="{9545D35B-6063-4082-8832-8E8F4BC6C7E0}" type="presParOf" srcId="{7ACDD8F7-7103-460E-B35C-81F6EE0B3216}" destId="{22D1F4E3-7E63-4B4B-875A-C3E0D9965A7B}" srcOrd="1" destOrd="0" presId="urn:microsoft.com/office/officeart/2018/2/layout/IconVerticalSolidList"/>
    <dgm:cxn modelId="{46483AD2-61E7-451D-B6E9-DAB8BDCCDAF2}" type="presParOf" srcId="{7ACDD8F7-7103-460E-B35C-81F6EE0B3216}" destId="{C7058157-47FC-4D14-9A9A-7ADC643EE217}" srcOrd="2" destOrd="0" presId="urn:microsoft.com/office/officeart/2018/2/layout/IconVerticalSolidList"/>
    <dgm:cxn modelId="{86D40B47-7846-4CA8-AAA5-B8C348D3BA0C}" type="presParOf" srcId="{7ACDD8F7-7103-460E-B35C-81F6EE0B3216}" destId="{F379F058-A6D3-42AF-B42A-A4D5E5E959E1}" srcOrd="3" destOrd="0" presId="urn:microsoft.com/office/officeart/2018/2/layout/IconVerticalSolidList"/>
    <dgm:cxn modelId="{59B0355D-7B56-43C4-A24D-5A2479EDA574}" type="presParOf" srcId="{EDC56070-F3CB-4810-ACFE-BA405DF902ED}" destId="{E9B6F4B4-7CCE-41C4-9D1F-6906AB842089}" srcOrd="3" destOrd="0" presId="urn:microsoft.com/office/officeart/2018/2/layout/IconVerticalSolidList"/>
    <dgm:cxn modelId="{D431BCE5-5618-4837-8CBE-525BA970B11B}" type="presParOf" srcId="{EDC56070-F3CB-4810-ACFE-BA405DF902ED}" destId="{E7B72A45-3F3B-4B5D-AF5C-BEE667305273}" srcOrd="4" destOrd="0" presId="urn:microsoft.com/office/officeart/2018/2/layout/IconVerticalSolidList"/>
    <dgm:cxn modelId="{8CB7E4CC-B4FA-44F0-AA2B-B5F197E9F4FE}" type="presParOf" srcId="{E7B72A45-3F3B-4B5D-AF5C-BEE667305273}" destId="{45FAEF49-8DD3-4DE2-985B-AD79AC71111F}" srcOrd="0" destOrd="0" presId="urn:microsoft.com/office/officeart/2018/2/layout/IconVerticalSolidList"/>
    <dgm:cxn modelId="{17D318B3-4F85-4C55-989B-21612191831F}" type="presParOf" srcId="{E7B72A45-3F3B-4B5D-AF5C-BEE667305273}" destId="{F63EF6EC-C6F3-4E5E-8EC2-669532FA8A77}" srcOrd="1" destOrd="0" presId="urn:microsoft.com/office/officeart/2018/2/layout/IconVerticalSolidList"/>
    <dgm:cxn modelId="{3F83C179-AB41-450F-BF11-7AF928D3CFDB}" type="presParOf" srcId="{E7B72A45-3F3B-4B5D-AF5C-BEE667305273}" destId="{ABD38992-D9BB-4FA6-84D4-2512C1C7D1FD}" srcOrd="2" destOrd="0" presId="urn:microsoft.com/office/officeart/2018/2/layout/IconVerticalSolidList"/>
    <dgm:cxn modelId="{CC9A0687-39A6-4640-81E3-DCAE179025EA}" type="presParOf" srcId="{E7B72A45-3F3B-4B5D-AF5C-BEE667305273}" destId="{36780C0B-BE1B-403F-B087-1B09DF2962E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8C4B4-2D0E-4DF0-BC74-B0C9032D31D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37EDA76-9A7F-455A-B85F-2978DEE4A3D9}">
      <dgm:prSet/>
      <dgm:spPr/>
      <dgm:t>
        <a:bodyPr/>
        <a:lstStyle/>
        <a:p>
          <a:pPr>
            <a:lnSpc>
              <a:spcPct val="100000"/>
            </a:lnSpc>
          </a:pPr>
          <a:r>
            <a:rPr lang="de-DE"/>
            <a:t>Write Code</a:t>
          </a:r>
          <a:endParaRPr lang="en-US"/>
        </a:p>
      </dgm:t>
    </dgm:pt>
    <dgm:pt modelId="{01B9F31F-A0C1-4DDE-9BC5-749D3EB17B43}" type="parTrans" cxnId="{9E14A957-AEBC-4D42-9F4C-0349AFC39BC3}">
      <dgm:prSet/>
      <dgm:spPr/>
      <dgm:t>
        <a:bodyPr/>
        <a:lstStyle/>
        <a:p>
          <a:endParaRPr lang="en-US"/>
        </a:p>
      </dgm:t>
    </dgm:pt>
    <dgm:pt modelId="{A1EA839C-3244-4496-AF8F-E754975555DC}" type="sibTrans" cxnId="{9E14A957-AEBC-4D42-9F4C-0349AFC39BC3}">
      <dgm:prSet/>
      <dgm:spPr/>
      <dgm:t>
        <a:bodyPr/>
        <a:lstStyle/>
        <a:p>
          <a:endParaRPr lang="en-US"/>
        </a:p>
      </dgm:t>
    </dgm:pt>
    <dgm:pt modelId="{C23F6220-125A-46AC-A1CC-47104492F7D9}">
      <dgm:prSet/>
      <dgm:spPr/>
      <dgm:t>
        <a:bodyPr/>
        <a:lstStyle/>
        <a:p>
          <a:pPr>
            <a:lnSpc>
              <a:spcPct val="100000"/>
            </a:lnSpc>
          </a:pPr>
          <a:r>
            <a:rPr lang="de-DE"/>
            <a:t>Fix Errors</a:t>
          </a:r>
          <a:endParaRPr lang="en-US"/>
        </a:p>
      </dgm:t>
    </dgm:pt>
    <dgm:pt modelId="{3DE1B286-0290-477F-AF38-B1B988BFCA41}" type="parTrans" cxnId="{E5AF82FE-736E-4DDA-A769-4A539FC8D041}">
      <dgm:prSet/>
      <dgm:spPr/>
      <dgm:t>
        <a:bodyPr/>
        <a:lstStyle/>
        <a:p>
          <a:endParaRPr lang="en-US"/>
        </a:p>
      </dgm:t>
    </dgm:pt>
    <dgm:pt modelId="{2F3119D3-B86B-48C7-B0ED-9A2E96FBF9AF}" type="sibTrans" cxnId="{E5AF82FE-736E-4DDA-A769-4A539FC8D041}">
      <dgm:prSet/>
      <dgm:spPr/>
      <dgm:t>
        <a:bodyPr/>
        <a:lstStyle/>
        <a:p>
          <a:endParaRPr lang="en-US"/>
        </a:p>
      </dgm:t>
    </dgm:pt>
    <dgm:pt modelId="{A3E61ABA-EF9C-48F6-9ECC-084B072623EC}">
      <dgm:prSet/>
      <dgm:spPr/>
      <dgm:t>
        <a:bodyPr/>
        <a:lstStyle/>
        <a:p>
          <a:pPr>
            <a:lnSpc>
              <a:spcPct val="100000"/>
            </a:lnSpc>
          </a:pPr>
          <a:r>
            <a:rPr lang="de-DE"/>
            <a:t>Write automated tests (</a:t>
          </a:r>
          <a:r>
            <a:rPr lang="en-US"/>
            <a:t>eventually</a:t>
          </a:r>
          <a:r>
            <a:rPr lang="de-DE"/>
            <a:t>)</a:t>
          </a:r>
          <a:endParaRPr lang="en-US"/>
        </a:p>
      </dgm:t>
    </dgm:pt>
    <dgm:pt modelId="{BB912D89-94FE-445A-8003-156DE598B52B}" type="parTrans" cxnId="{3A4449C0-6EA4-4311-82EF-5D7DDC545787}">
      <dgm:prSet/>
      <dgm:spPr/>
      <dgm:t>
        <a:bodyPr/>
        <a:lstStyle/>
        <a:p>
          <a:endParaRPr lang="en-US"/>
        </a:p>
      </dgm:t>
    </dgm:pt>
    <dgm:pt modelId="{B6D4921D-AD9D-4822-BAC5-F610683B9127}" type="sibTrans" cxnId="{3A4449C0-6EA4-4311-82EF-5D7DDC545787}">
      <dgm:prSet/>
      <dgm:spPr/>
      <dgm:t>
        <a:bodyPr/>
        <a:lstStyle/>
        <a:p>
          <a:endParaRPr lang="en-US"/>
        </a:p>
      </dgm:t>
    </dgm:pt>
    <dgm:pt modelId="{F6674DED-FEC2-47DB-AB9C-8A610914B98C}" type="pres">
      <dgm:prSet presAssocID="{FFE8C4B4-2D0E-4DF0-BC74-B0C9032D31D7}" presName="root" presStyleCnt="0">
        <dgm:presLayoutVars>
          <dgm:dir/>
          <dgm:resizeHandles val="exact"/>
        </dgm:presLayoutVars>
      </dgm:prSet>
      <dgm:spPr/>
    </dgm:pt>
    <dgm:pt modelId="{6AD7E3DB-4EDE-4A72-9718-2A5ACFDDC6D9}" type="pres">
      <dgm:prSet presAssocID="{837EDA76-9A7F-455A-B85F-2978DEE4A3D9}" presName="compNode" presStyleCnt="0"/>
      <dgm:spPr/>
    </dgm:pt>
    <dgm:pt modelId="{65AEE688-EE1E-484A-8140-E879AF44ECC3}" type="pres">
      <dgm:prSet presAssocID="{837EDA76-9A7F-455A-B85F-2978DEE4A3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43F04BDB-24D0-4670-9263-47620F7DC411}" type="pres">
      <dgm:prSet presAssocID="{837EDA76-9A7F-455A-B85F-2978DEE4A3D9}" presName="spaceRect" presStyleCnt="0"/>
      <dgm:spPr/>
    </dgm:pt>
    <dgm:pt modelId="{B10EC64A-A896-4F23-BEFD-A9B3996231A6}" type="pres">
      <dgm:prSet presAssocID="{837EDA76-9A7F-455A-B85F-2978DEE4A3D9}" presName="textRect" presStyleLbl="revTx" presStyleIdx="0" presStyleCnt="3">
        <dgm:presLayoutVars>
          <dgm:chMax val="1"/>
          <dgm:chPref val="1"/>
        </dgm:presLayoutVars>
      </dgm:prSet>
      <dgm:spPr/>
    </dgm:pt>
    <dgm:pt modelId="{798975F6-1421-482E-BCA7-27B844DB751F}" type="pres">
      <dgm:prSet presAssocID="{A1EA839C-3244-4496-AF8F-E754975555DC}" presName="sibTrans" presStyleCnt="0"/>
      <dgm:spPr/>
    </dgm:pt>
    <dgm:pt modelId="{759033ED-2038-4293-AF52-9580FB157B8C}" type="pres">
      <dgm:prSet presAssocID="{C23F6220-125A-46AC-A1CC-47104492F7D9}" presName="compNode" presStyleCnt="0"/>
      <dgm:spPr/>
    </dgm:pt>
    <dgm:pt modelId="{A4FC2424-C3A9-4F3C-B0D3-0BD953934864}" type="pres">
      <dgm:prSet presAssocID="{C23F6220-125A-46AC-A1CC-47104492F7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0E16194C-9FE9-4C4B-8A6F-497CCC5C85C4}" type="pres">
      <dgm:prSet presAssocID="{C23F6220-125A-46AC-A1CC-47104492F7D9}" presName="spaceRect" presStyleCnt="0"/>
      <dgm:spPr/>
    </dgm:pt>
    <dgm:pt modelId="{017A5087-2AED-434E-BA6B-ED4E9D8C9FD3}" type="pres">
      <dgm:prSet presAssocID="{C23F6220-125A-46AC-A1CC-47104492F7D9}" presName="textRect" presStyleLbl="revTx" presStyleIdx="1" presStyleCnt="3">
        <dgm:presLayoutVars>
          <dgm:chMax val="1"/>
          <dgm:chPref val="1"/>
        </dgm:presLayoutVars>
      </dgm:prSet>
      <dgm:spPr/>
    </dgm:pt>
    <dgm:pt modelId="{773BBBB8-B866-4783-83F8-D9FED1447DD6}" type="pres">
      <dgm:prSet presAssocID="{2F3119D3-B86B-48C7-B0ED-9A2E96FBF9AF}" presName="sibTrans" presStyleCnt="0"/>
      <dgm:spPr/>
    </dgm:pt>
    <dgm:pt modelId="{E2B438A5-09A8-4AA3-AA5E-F161BBB8750B}" type="pres">
      <dgm:prSet presAssocID="{A3E61ABA-EF9C-48F6-9ECC-084B072623EC}" presName="compNode" presStyleCnt="0"/>
      <dgm:spPr/>
    </dgm:pt>
    <dgm:pt modelId="{74A422C8-99F7-4630-B3E1-176B5A8FAFFC}" type="pres">
      <dgm:prSet presAssocID="{A3E61ABA-EF9C-48F6-9ECC-084B072623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5768B16C-5A8B-4E00-9D59-D50D0BF6A20D}" type="pres">
      <dgm:prSet presAssocID="{A3E61ABA-EF9C-48F6-9ECC-084B072623EC}" presName="spaceRect" presStyleCnt="0"/>
      <dgm:spPr/>
    </dgm:pt>
    <dgm:pt modelId="{4330DC13-D9FC-4852-A8C0-706C26D62EE6}" type="pres">
      <dgm:prSet presAssocID="{A3E61ABA-EF9C-48F6-9ECC-084B072623EC}" presName="textRect" presStyleLbl="revTx" presStyleIdx="2" presStyleCnt="3">
        <dgm:presLayoutVars>
          <dgm:chMax val="1"/>
          <dgm:chPref val="1"/>
        </dgm:presLayoutVars>
      </dgm:prSet>
      <dgm:spPr/>
    </dgm:pt>
  </dgm:ptLst>
  <dgm:cxnLst>
    <dgm:cxn modelId="{8D946307-5884-4ACB-B950-841BDFEAD664}" type="presOf" srcId="{C23F6220-125A-46AC-A1CC-47104492F7D9}" destId="{017A5087-2AED-434E-BA6B-ED4E9D8C9FD3}" srcOrd="0" destOrd="0" presId="urn:microsoft.com/office/officeart/2018/2/layout/IconLabelList"/>
    <dgm:cxn modelId="{C4DBD022-D1ED-45AB-92C3-3C400DC18CDB}" type="presOf" srcId="{FFE8C4B4-2D0E-4DF0-BC74-B0C9032D31D7}" destId="{F6674DED-FEC2-47DB-AB9C-8A610914B98C}" srcOrd="0" destOrd="0" presId="urn:microsoft.com/office/officeart/2018/2/layout/IconLabelList"/>
    <dgm:cxn modelId="{FF4DD570-9936-4B21-821A-B26E47E66854}" type="presOf" srcId="{A3E61ABA-EF9C-48F6-9ECC-084B072623EC}" destId="{4330DC13-D9FC-4852-A8C0-706C26D62EE6}" srcOrd="0" destOrd="0" presId="urn:microsoft.com/office/officeart/2018/2/layout/IconLabelList"/>
    <dgm:cxn modelId="{9E14A957-AEBC-4D42-9F4C-0349AFC39BC3}" srcId="{FFE8C4B4-2D0E-4DF0-BC74-B0C9032D31D7}" destId="{837EDA76-9A7F-455A-B85F-2978DEE4A3D9}" srcOrd="0" destOrd="0" parTransId="{01B9F31F-A0C1-4DDE-9BC5-749D3EB17B43}" sibTransId="{A1EA839C-3244-4496-AF8F-E754975555DC}"/>
    <dgm:cxn modelId="{3A4449C0-6EA4-4311-82EF-5D7DDC545787}" srcId="{FFE8C4B4-2D0E-4DF0-BC74-B0C9032D31D7}" destId="{A3E61ABA-EF9C-48F6-9ECC-084B072623EC}" srcOrd="2" destOrd="0" parTransId="{BB912D89-94FE-445A-8003-156DE598B52B}" sibTransId="{B6D4921D-AD9D-4822-BAC5-F610683B9127}"/>
    <dgm:cxn modelId="{727D1AEE-3D56-479F-9036-7240D3A7F5A2}" type="presOf" srcId="{837EDA76-9A7F-455A-B85F-2978DEE4A3D9}" destId="{B10EC64A-A896-4F23-BEFD-A9B3996231A6}" srcOrd="0" destOrd="0" presId="urn:microsoft.com/office/officeart/2018/2/layout/IconLabelList"/>
    <dgm:cxn modelId="{E5AF82FE-736E-4DDA-A769-4A539FC8D041}" srcId="{FFE8C4B4-2D0E-4DF0-BC74-B0C9032D31D7}" destId="{C23F6220-125A-46AC-A1CC-47104492F7D9}" srcOrd="1" destOrd="0" parTransId="{3DE1B286-0290-477F-AF38-B1B988BFCA41}" sibTransId="{2F3119D3-B86B-48C7-B0ED-9A2E96FBF9AF}"/>
    <dgm:cxn modelId="{AADC5D63-7562-44D6-9507-FA21AD1113AC}" type="presParOf" srcId="{F6674DED-FEC2-47DB-AB9C-8A610914B98C}" destId="{6AD7E3DB-4EDE-4A72-9718-2A5ACFDDC6D9}" srcOrd="0" destOrd="0" presId="urn:microsoft.com/office/officeart/2018/2/layout/IconLabelList"/>
    <dgm:cxn modelId="{581A4079-1BB2-4978-8339-4A6BB75C8C8C}" type="presParOf" srcId="{6AD7E3DB-4EDE-4A72-9718-2A5ACFDDC6D9}" destId="{65AEE688-EE1E-484A-8140-E879AF44ECC3}" srcOrd="0" destOrd="0" presId="urn:microsoft.com/office/officeart/2018/2/layout/IconLabelList"/>
    <dgm:cxn modelId="{A344C47F-1D4E-4455-A4A2-DB53AC2EDEDF}" type="presParOf" srcId="{6AD7E3DB-4EDE-4A72-9718-2A5ACFDDC6D9}" destId="{43F04BDB-24D0-4670-9263-47620F7DC411}" srcOrd="1" destOrd="0" presId="urn:microsoft.com/office/officeart/2018/2/layout/IconLabelList"/>
    <dgm:cxn modelId="{A0EEE838-FC93-474B-A5E0-61C18C35A9BB}" type="presParOf" srcId="{6AD7E3DB-4EDE-4A72-9718-2A5ACFDDC6D9}" destId="{B10EC64A-A896-4F23-BEFD-A9B3996231A6}" srcOrd="2" destOrd="0" presId="urn:microsoft.com/office/officeart/2018/2/layout/IconLabelList"/>
    <dgm:cxn modelId="{9AD65AD3-C607-46B1-9D12-95C020A867AE}" type="presParOf" srcId="{F6674DED-FEC2-47DB-AB9C-8A610914B98C}" destId="{798975F6-1421-482E-BCA7-27B844DB751F}" srcOrd="1" destOrd="0" presId="urn:microsoft.com/office/officeart/2018/2/layout/IconLabelList"/>
    <dgm:cxn modelId="{9973E325-8300-4342-A244-6905257143A8}" type="presParOf" srcId="{F6674DED-FEC2-47DB-AB9C-8A610914B98C}" destId="{759033ED-2038-4293-AF52-9580FB157B8C}" srcOrd="2" destOrd="0" presId="urn:microsoft.com/office/officeart/2018/2/layout/IconLabelList"/>
    <dgm:cxn modelId="{7BE6D174-51B0-462C-9D0E-AC571D5B5CE1}" type="presParOf" srcId="{759033ED-2038-4293-AF52-9580FB157B8C}" destId="{A4FC2424-C3A9-4F3C-B0D3-0BD953934864}" srcOrd="0" destOrd="0" presId="urn:microsoft.com/office/officeart/2018/2/layout/IconLabelList"/>
    <dgm:cxn modelId="{F5799095-9AE1-4BF1-A864-6DF15213538E}" type="presParOf" srcId="{759033ED-2038-4293-AF52-9580FB157B8C}" destId="{0E16194C-9FE9-4C4B-8A6F-497CCC5C85C4}" srcOrd="1" destOrd="0" presId="urn:microsoft.com/office/officeart/2018/2/layout/IconLabelList"/>
    <dgm:cxn modelId="{398E177D-46FB-4732-AAB9-0C6E9CEDC8A5}" type="presParOf" srcId="{759033ED-2038-4293-AF52-9580FB157B8C}" destId="{017A5087-2AED-434E-BA6B-ED4E9D8C9FD3}" srcOrd="2" destOrd="0" presId="urn:microsoft.com/office/officeart/2018/2/layout/IconLabelList"/>
    <dgm:cxn modelId="{32479F17-0A4D-407E-A120-E9B72D2E9FB4}" type="presParOf" srcId="{F6674DED-FEC2-47DB-AB9C-8A610914B98C}" destId="{773BBBB8-B866-4783-83F8-D9FED1447DD6}" srcOrd="3" destOrd="0" presId="urn:microsoft.com/office/officeart/2018/2/layout/IconLabelList"/>
    <dgm:cxn modelId="{7B6AA4CA-6065-42B0-AF29-9DD0BB67625A}" type="presParOf" srcId="{F6674DED-FEC2-47DB-AB9C-8A610914B98C}" destId="{E2B438A5-09A8-4AA3-AA5E-F161BBB8750B}" srcOrd="4" destOrd="0" presId="urn:microsoft.com/office/officeart/2018/2/layout/IconLabelList"/>
    <dgm:cxn modelId="{A39D998B-D86A-4253-BF20-A30BA0CE3EAC}" type="presParOf" srcId="{E2B438A5-09A8-4AA3-AA5E-F161BBB8750B}" destId="{74A422C8-99F7-4630-B3E1-176B5A8FAFFC}" srcOrd="0" destOrd="0" presId="urn:microsoft.com/office/officeart/2018/2/layout/IconLabelList"/>
    <dgm:cxn modelId="{8859FC59-BEB3-4354-A6FF-33DB579EA5CC}" type="presParOf" srcId="{E2B438A5-09A8-4AA3-AA5E-F161BBB8750B}" destId="{5768B16C-5A8B-4E00-9D59-D50D0BF6A20D}" srcOrd="1" destOrd="0" presId="urn:microsoft.com/office/officeart/2018/2/layout/IconLabelList"/>
    <dgm:cxn modelId="{14C1E27A-4A0E-4908-8E7C-E50B32D7B810}" type="presParOf" srcId="{E2B438A5-09A8-4AA3-AA5E-F161BBB8750B}" destId="{4330DC13-D9FC-4852-A8C0-706C26D62E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AF69D0-06F9-44D9-91B4-A690B920C0A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B24F3B-FE60-48A3-9AA1-DF0BDCF25F1C}">
      <dgm:prSet/>
      <dgm:spPr/>
      <dgm:t>
        <a:bodyPr/>
        <a:lstStyle/>
        <a:p>
          <a:pPr>
            <a:lnSpc>
              <a:spcPct val="100000"/>
            </a:lnSpc>
          </a:pPr>
          <a:r>
            <a:rPr lang="de-DE" dirty="0"/>
            <a:t>Think </a:t>
          </a:r>
          <a:r>
            <a:rPr lang="de-DE" dirty="0" err="1"/>
            <a:t>what</a:t>
          </a:r>
          <a:r>
            <a:rPr lang="de-DE" dirty="0"/>
            <a:t> </a:t>
          </a:r>
          <a:r>
            <a:rPr lang="de-DE" dirty="0" err="1"/>
            <a:t>the</a:t>
          </a:r>
          <a:r>
            <a:rPr lang="de-DE" dirty="0"/>
            <a:t> Code </a:t>
          </a:r>
          <a:r>
            <a:rPr lang="de-DE" dirty="0" err="1"/>
            <a:t>should</a:t>
          </a:r>
          <a:r>
            <a:rPr lang="de-DE" dirty="0"/>
            <a:t> do</a:t>
          </a:r>
          <a:endParaRPr lang="en-US" dirty="0"/>
        </a:p>
      </dgm:t>
    </dgm:pt>
    <dgm:pt modelId="{3143A014-AB33-4CD7-B0D9-0D0BF47F2059}" type="parTrans" cxnId="{CAEE865B-0082-4E6D-8D8F-EAECFC334245}">
      <dgm:prSet/>
      <dgm:spPr/>
      <dgm:t>
        <a:bodyPr/>
        <a:lstStyle/>
        <a:p>
          <a:endParaRPr lang="en-US"/>
        </a:p>
      </dgm:t>
    </dgm:pt>
    <dgm:pt modelId="{BAE36683-ACF0-412C-8F19-9B55FE7FEEDC}" type="sibTrans" cxnId="{CAEE865B-0082-4E6D-8D8F-EAECFC334245}">
      <dgm:prSet/>
      <dgm:spPr/>
      <dgm:t>
        <a:bodyPr/>
        <a:lstStyle/>
        <a:p>
          <a:endParaRPr lang="en-US"/>
        </a:p>
      </dgm:t>
    </dgm:pt>
    <dgm:pt modelId="{62E43627-C58A-4915-B792-28C97111D39C}">
      <dgm:prSet/>
      <dgm:spPr/>
      <dgm:t>
        <a:bodyPr/>
        <a:lstStyle/>
        <a:p>
          <a:pPr>
            <a:lnSpc>
              <a:spcPct val="100000"/>
            </a:lnSpc>
          </a:pPr>
          <a:r>
            <a:rPr lang="de-DE" dirty="0"/>
            <a:t>Write </a:t>
          </a:r>
          <a:r>
            <a:rPr lang="de-DE" dirty="0" err="1"/>
            <a:t>detailed</a:t>
          </a:r>
          <a:r>
            <a:rPr lang="de-DE" dirty="0"/>
            <a:t> </a:t>
          </a:r>
          <a:r>
            <a:rPr lang="de-DE" dirty="0" err="1"/>
            <a:t>tests</a:t>
          </a:r>
          <a:r>
            <a:rPr lang="de-DE" dirty="0"/>
            <a:t> </a:t>
          </a:r>
          <a:r>
            <a:rPr lang="de-DE" dirty="0" err="1"/>
            <a:t>for</a:t>
          </a:r>
          <a:r>
            <a:rPr lang="de-DE" dirty="0"/>
            <a:t> </a:t>
          </a:r>
          <a:r>
            <a:rPr lang="de-DE" dirty="0" err="1"/>
            <a:t>every</a:t>
          </a:r>
          <a:r>
            <a:rPr lang="de-DE" dirty="0"/>
            <a:t> </a:t>
          </a:r>
          <a:r>
            <a:rPr lang="de-DE" dirty="0" err="1"/>
            <a:t>use-case</a:t>
          </a:r>
          <a:endParaRPr lang="en-US" dirty="0"/>
        </a:p>
      </dgm:t>
    </dgm:pt>
    <dgm:pt modelId="{B817F132-30B8-4F28-BB7F-B8ADEBCAD5AA}" type="parTrans" cxnId="{66A85C29-D4E3-4F15-85FD-80A50FB96602}">
      <dgm:prSet/>
      <dgm:spPr/>
      <dgm:t>
        <a:bodyPr/>
        <a:lstStyle/>
        <a:p>
          <a:endParaRPr lang="en-US"/>
        </a:p>
      </dgm:t>
    </dgm:pt>
    <dgm:pt modelId="{A5A3C621-D1AB-4C9A-A89B-B0E5D80FD681}" type="sibTrans" cxnId="{66A85C29-D4E3-4F15-85FD-80A50FB96602}">
      <dgm:prSet/>
      <dgm:spPr/>
      <dgm:t>
        <a:bodyPr/>
        <a:lstStyle/>
        <a:p>
          <a:endParaRPr lang="en-US"/>
        </a:p>
      </dgm:t>
    </dgm:pt>
    <dgm:pt modelId="{2C2BE9FA-FE8A-4D96-A5B0-871951881B65}">
      <dgm:prSet/>
      <dgm:spPr/>
      <dgm:t>
        <a:bodyPr/>
        <a:lstStyle/>
        <a:p>
          <a:pPr>
            <a:lnSpc>
              <a:spcPct val="100000"/>
            </a:lnSpc>
          </a:pPr>
          <a:r>
            <a:rPr lang="de-DE" dirty="0"/>
            <a:t>Write Code </a:t>
          </a:r>
          <a:r>
            <a:rPr lang="de-DE" dirty="0" err="1"/>
            <a:t>against</a:t>
          </a:r>
          <a:r>
            <a:rPr lang="de-DE" dirty="0"/>
            <a:t> </a:t>
          </a:r>
          <a:r>
            <a:rPr lang="de-DE" dirty="0" err="1"/>
            <a:t>the</a:t>
          </a:r>
          <a:r>
            <a:rPr lang="de-DE" dirty="0"/>
            <a:t> </a:t>
          </a:r>
          <a:r>
            <a:rPr lang="de-DE" dirty="0" err="1"/>
            <a:t>tests</a:t>
          </a:r>
          <a:endParaRPr lang="en-US" dirty="0"/>
        </a:p>
      </dgm:t>
    </dgm:pt>
    <dgm:pt modelId="{F8E62C4E-EF9C-442E-A96B-0A911B532CF2}" type="parTrans" cxnId="{1AD4AA04-D49D-4BAA-A6C2-7AEF2846EE74}">
      <dgm:prSet/>
      <dgm:spPr/>
      <dgm:t>
        <a:bodyPr/>
        <a:lstStyle/>
        <a:p>
          <a:endParaRPr lang="en-US"/>
        </a:p>
      </dgm:t>
    </dgm:pt>
    <dgm:pt modelId="{9E97F6B5-2E29-4ADA-85E0-2778BF95E217}" type="sibTrans" cxnId="{1AD4AA04-D49D-4BAA-A6C2-7AEF2846EE74}">
      <dgm:prSet/>
      <dgm:spPr/>
      <dgm:t>
        <a:bodyPr/>
        <a:lstStyle/>
        <a:p>
          <a:endParaRPr lang="en-US"/>
        </a:p>
      </dgm:t>
    </dgm:pt>
    <dgm:pt modelId="{09A3B050-12FA-4D1A-A3B0-0E5C45C66BEB}" type="pres">
      <dgm:prSet presAssocID="{22AF69D0-06F9-44D9-91B4-A690B920C0AA}" presName="root" presStyleCnt="0">
        <dgm:presLayoutVars>
          <dgm:dir/>
          <dgm:resizeHandles val="exact"/>
        </dgm:presLayoutVars>
      </dgm:prSet>
      <dgm:spPr/>
    </dgm:pt>
    <dgm:pt modelId="{7CDB9500-1BEB-4A76-ABF6-E233F327FC7B}" type="pres">
      <dgm:prSet presAssocID="{CFB24F3B-FE60-48A3-9AA1-DF0BDCF25F1C}" presName="compNode" presStyleCnt="0"/>
      <dgm:spPr/>
    </dgm:pt>
    <dgm:pt modelId="{129E863E-3EEE-48D3-9DF0-DD0FD4504B27}" type="pres">
      <dgm:prSet presAssocID="{CFB24F3B-FE60-48A3-9AA1-DF0BDCF25F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5263DB52-BF44-4A76-A992-836EFB23A51A}" type="pres">
      <dgm:prSet presAssocID="{CFB24F3B-FE60-48A3-9AA1-DF0BDCF25F1C}" presName="spaceRect" presStyleCnt="0"/>
      <dgm:spPr/>
    </dgm:pt>
    <dgm:pt modelId="{D7CAE272-F951-494D-B52D-FCEC1A89C64A}" type="pres">
      <dgm:prSet presAssocID="{CFB24F3B-FE60-48A3-9AA1-DF0BDCF25F1C}" presName="textRect" presStyleLbl="revTx" presStyleIdx="0" presStyleCnt="3">
        <dgm:presLayoutVars>
          <dgm:chMax val="1"/>
          <dgm:chPref val="1"/>
        </dgm:presLayoutVars>
      </dgm:prSet>
      <dgm:spPr/>
    </dgm:pt>
    <dgm:pt modelId="{20B50ECF-0B91-488D-A9C3-7DDF40EEAA6F}" type="pres">
      <dgm:prSet presAssocID="{BAE36683-ACF0-412C-8F19-9B55FE7FEEDC}" presName="sibTrans" presStyleCnt="0"/>
      <dgm:spPr/>
    </dgm:pt>
    <dgm:pt modelId="{B790F646-CFB5-4E82-803D-6DF628F58E47}" type="pres">
      <dgm:prSet presAssocID="{62E43627-C58A-4915-B792-28C97111D39C}" presName="compNode" presStyleCnt="0"/>
      <dgm:spPr/>
    </dgm:pt>
    <dgm:pt modelId="{9236D493-5FF5-4221-B84A-650BB455C3CC}" type="pres">
      <dgm:prSet presAssocID="{62E43627-C58A-4915-B792-28C97111D3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1047A690-AAA2-4024-B03D-262C7913EDDA}" type="pres">
      <dgm:prSet presAssocID="{62E43627-C58A-4915-B792-28C97111D39C}" presName="spaceRect" presStyleCnt="0"/>
      <dgm:spPr/>
    </dgm:pt>
    <dgm:pt modelId="{239D7CF6-3A26-48D3-9892-4E4758247A02}" type="pres">
      <dgm:prSet presAssocID="{62E43627-C58A-4915-B792-28C97111D39C}" presName="textRect" presStyleLbl="revTx" presStyleIdx="1" presStyleCnt="3">
        <dgm:presLayoutVars>
          <dgm:chMax val="1"/>
          <dgm:chPref val="1"/>
        </dgm:presLayoutVars>
      </dgm:prSet>
      <dgm:spPr/>
    </dgm:pt>
    <dgm:pt modelId="{78771530-EAE2-42DB-8222-802948F458F0}" type="pres">
      <dgm:prSet presAssocID="{A5A3C621-D1AB-4C9A-A89B-B0E5D80FD681}" presName="sibTrans" presStyleCnt="0"/>
      <dgm:spPr/>
    </dgm:pt>
    <dgm:pt modelId="{254CE107-FE2F-42DF-B140-D78C114997A6}" type="pres">
      <dgm:prSet presAssocID="{2C2BE9FA-FE8A-4D96-A5B0-871951881B65}" presName="compNode" presStyleCnt="0"/>
      <dgm:spPr/>
    </dgm:pt>
    <dgm:pt modelId="{B7375D02-BDD0-4C32-BE57-02AB1B549896}" type="pres">
      <dgm:prSet presAssocID="{2C2BE9FA-FE8A-4D96-A5B0-871951881B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CD2D46D8-0D14-4F48-B622-8EA76F119B5B}" type="pres">
      <dgm:prSet presAssocID="{2C2BE9FA-FE8A-4D96-A5B0-871951881B65}" presName="spaceRect" presStyleCnt="0"/>
      <dgm:spPr/>
    </dgm:pt>
    <dgm:pt modelId="{A5CEC628-ED15-428C-B037-4F889FDBCBC4}" type="pres">
      <dgm:prSet presAssocID="{2C2BE9FA-FE8A-4D96-A5B0-871951881B65}" presName="textRect" presStyleLbl="revTx" presStyleIdx="2" presStyleCnt="3">
        <dgm:presLayoutVars>
          <dgm:chMax val="1"/>
          <dgm:chPref val="1"/>
        </dgm:presLayoutVars>
      </dgm:prSet>
      <dgm:spPr/>
    </dgm:pt>
  </dgm:ptLst>
  <dgm:cxnLst>
    <dgm:cxn modelId="{1AD4AA04-D49D-4BAA-A6C2-7AEF2846EE74}" srcId="{22AF69D0-06F9-44D9-91B4-A690B920C0AA}" destId="{2C2BE9FA-FE8A-4D96-A5B0-871951881B65}" srcOrd="2" destOrd="0" parTransId="{F8E62C4E-EF9C-442E-A96B-0A911B532CF2}" sibTransId="{9E97F6B5-2E29-4ADA-85E0-2778BF95E217}"/>
    <dgm:cxn modelId="{F75F5A1B-2E6B-4A02-8CDA-9E10DCBCDCB4}" type="presOf" srcId="{22AF69D0-06F9-44D9-91B4-A690B920C0AA}" destId="{09A3B050-12FA-4D1A-A3B0-0E5C45C66BEB}" srcOrd="0" destOrd="0" presId="urn:microsoft.com/office/officeart/2018/2/layout/IconLabelList"/>
    <dgm:cxn modelId="{66A85C29-D4E3-4F15-85FD-80A50FB96602}" srcId="{22AF69D0-06F9-44D9-91B4-A690B920C0AA}" destId="{62E43627-C58A-4915-B792-28C97111D39C}" srcOrd="1" destOrd="0" parTransId="{B817F132-30B8-4F28-BB7F-B8ADEBCAD5AA}" sibTransId="{A5A3C621-D1AB-4C9A-A89B-B0E5D80FD681}"/>
    <dgm:cxn modelId="{96BBAC2D-03F0-4FB4-AB92-4DF4BB1B6252}" type="presOf" srcId="{CFB24F3B-FE60-48A3-9AA1-DF0BDCF25F1C}" destId="{D7CAE272-F951-494D-B52D-FCEC1A89C64A}" srcOrd="0" destOrd="0" presId="urn:microsoft.com/office/officeart/2018/2/layout/IconLabelList"/>
    <dgm:cxn modelId="{CAEE865B-0082-4E6D-8D8F-EAECFC334245}" srcId="{22AF69D0-06F9-44D9-91B4-A690B920C0AA}" destId="{CFB24F3B-FE60-48A3-9AA1-DF0BDCF25F1C}" srcOrd="0" destOrd="0" parTransId="{3143A014-AB33-4CD7-B0D9-0D0BF47F2059}" sibTransId="{BAE36683-ACF0-412C-8F19-9B55FE7FEEDC}"/>
    <dgm:cxn modelId="{BE13F762-F59A-4061-88EB-88D907767BC4}" type="presOf" srcId="{62E43627-C58A-4915-B792-28C97111D39C}" destId="{239D7CF6-3A26-48D3-9892-4E4758247A02}" srcOrd="0" destOrd="0" presId="urn:microsoft.com/office/officeart/2018/2/layout/IconLabelList"/>
    <dgm:cxn modelId="{309AE759-2566-4404-92B0-30794DFA1DA4}" type="presOf" srcId="{2C2BE9FA-FE8A-4D96-A5B0-871951881B65}" destId="{A5CEC628-ED15-428C-B037-4F889FDBCBC4}" srcOrd="0" destOrd="0" presId="urn:microsoft.com/office/officeart/2018/2/layout/IconLabelList"/>
    <dgm:cxn modelId="{FBE24192-D36F-4C18-8CDA-1B34D9A8BC68}" type="presParOf" srcId="{09A3B050-12FA-4D1A-A3B0-0E5C45C66BEB}" destId="{7CDB9500-1BEB-4A76-ABF6-E233F327FC7B}" srcOrd="0" destOrd="0" presId="urn:microsoft.com/office/officeart/2018/2/layout/IconLabelList"/>
    <dgm:cxn modelId="{E1B8CB80-53A9-4152-9188-080694E95960}" type="presParOf" srcId="{7CDB9500-1BEB-4A76-ABF6-E233F327FC7B}" destId="{129E863E-3EEE-48D3-9DF0-DD0FD4504B27}" srcOrd="0" destOrd="0" presId="urn:microsoft.com/office/officeart/2018/2/layout/IconLabelList"/>
    <dgm:cxn modelId="{8E8C8A97-C636-474F-9673-7A891F40BDA6}" type="presParOf" srcId="{7CDB9500-1BEB-4A76-ABF6-E233F327FC7B}" destId="{5263DB52-BF44-4A76-A992-836EFB23A51A}" srcOrd="1" destOrd="0" presId="urn:microsoft.com/office/officeart/2018/2/layout/IconLabelList"/>
    <dgm:cxn modelId="{6D204DFF-85A0-48DA-9856-E5F287A550BB}" type="presParOf" srcId="{7CDB9500-1BEB-4A76-ABF6-E233F327FC7B}" destId="{D7CAE272-F951-494D-B52D-FCEC1A89C64A}" srcOrd="2" destOrd="0" presId="urn:microsoft.com/office/officeart/2018/2/layout/IconLabelList"/>
    <dgm:cxn modelId="{D9F931A0-A144-4041-B5B5-15B96CC344B7}" type="presParOf" srcId="{09A3B050-12FA-4D1A-A3B0-0E5C45C66BEB}" destId="{20B50ECF-0B91-488D-A9C3-7DDF40EEAA6F}" srcOrd="1" destOrd="0" presId="urn:microsoft.com/office/officeart/2018/2/layout/IconLabelList"/>
    <dgm:cxn modelId="{2A5763D4-5FF5-40A1-8A74-F5DA05A9A167}" type="presParOf" srcId="{09A3B050-12FA-4D1A-A3B0-0E5C45C66BEB}" destId="{B790F646-CFB5-4E82-803D-6DF628F58E47}" srcOrd="2" destOrd="0" presId="urn:microsoft.com/office/officeart/2018/2/layout/IconLabelList"/>
    <dgm:cxn modelId="{C333F3D8-B626-4DA0-8D98-2FA81C9DD9E1}" type="presParOf" srcId="{B790F646-CFB5-4E82-803D-6DF628F58E47}" destId="{9236D493-5FF5-4221-B84A-650BB455C3CC}" srcOrd="0" destOrd="0" presId="urn:microsoft.com/office/officeart/2018/2/layout/IconLabelList"/>
    <dgm:cxn modelId="{4EF9BC02-7BCE-4582-BF16-F36BEE2A3D9B}" type="presParOf" srcId="{B790F646-CFB5-4E82-803D-6DF628F58E47}" destId="{1047A690-AAA2-4024-B03D-262C7913EDDA}" srcOrd="1" destOrd="0" presId="urn:microsoft.com/office/officeart/2018/2/layout/IconLabelList"/>
    <dgm:cxn modelId="{42890ED6-8872-49FF-B605-1CD111097E03}" type="presParOf" srcId="{B790F646-CFB5-4E82-803D-6DF628F58E47}" destId="{239D7CF6-3A26-48D3-9892-4E4758247A02}" srcOrd="2" destOrd="0" presId="urn:microsoft.com/office/officeart/2018/2/layout/IconLabelList"/>
    <dgm:cxn modelId="{7144ABF8-2843-47E3-9804-FEB06EACB79F}" type="presParOf" srcId="{09A3B050-12FA-4D1A-A3B0-0E5C45C66BEB}" destId="{78771530-EAE2-42DB-8222-802948F458F0}" srcOrd="3" destOrd="0" presId="urn:microsoft.com/office/officeart/2018/2/layout/IconLabelList"/>
    <dgm:cxn modelId="{D826C27D-E184-4D62-90A7-ED4D3AF09355}" type="presParOf" srcId="{09A3B050-12FA-4D1A-A3B0-0E5C45C66BEB}" destId="{254CE107-FE2F-42DF-B140-D78C114997A6}" srcOrd="4" destOrd="0" presId="urn:microsoft.com/office/officeart/2018/2/layout/IconLabelList"/>
    <dgm:cxn modelId="{23246C00-5717-41B8-8790-51ABAA78A6F1}" type="presParOf" srcId="{254CE107-FE2F-42DF-B140-D78C114997A6}" destId="{B7375D02-BDD0-4C32-BE57-02AB1B549896}" srcOrd="0" destOrd="0" presId="urn:microsoft.com/office/officeart/2018/2/layout/IconLabelList"/>
    <dgm:cxn modelId="{F75B3FE6-F04A-410F-B01D-2592C4DF149C}" type="presParOf" srcId="{254CE107-FE2F-42DF-B140-D78C114997A6}" destId="{CD2D46D8-0D14-4F48-B622-8EA76F119B5B}" srcOrd="1" destOrd="0" presId="urn:microsoft.com/office/officeart/2018/2/layout/IconLabelList"/>
    <dgm:cxn modelId="{A9585CAF-014D-49D2-ABA0-040299C9073E}" type="presParOf" srcId="{254CE107-FE2F-42DF-B140-D78C114997A6}" destId="{A5CEC628-ED15-428C-B037-4F889FDBCBC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266598-EBBF-49FF-9AF3-7B048A282024}" type="doc">
      <dgm:prSet loTypeId="urn:microsoft.com/office/officeart/2005/8/layout/cycle3" loCatId="cycle" qsTypeId="urn:microsoft.com/office/officeart/2005/8/quickstyle/simple4" qsCatId="simple" csTypeId="urn:microsoft.com/office/officeart/2005/8/colors/accent0_3" csCatId="mainScheme" phldr="1"/>
      <dgm:spPr/>
      <dgm:t>
        <a:bodyPr/>
        <a:lstStyle/>
        <a:p>
          <a:endParaRPr lang="en-US"/>
        </a:p>
      </dgm:t>
    </dgm:pt>
    <dgm:pt modelId="{217CE26F-E18B-41D2-844F-3CB873C7682F}">
      <dgm:prSet phldrT="[Text]"/>
      <dgm:spPr/>
      <dgm:t>
        <a:bodyPr/>
        <a:lstStyle/>
        <a:p>
          <a:r>
            <a:rPr lang="de-DE"/>
            <a:t>Add a test that fails</a:t>
          </a:r>
          <a:endParaRPr lang="en-US"/>
        </a:p>
      </dgm:t>
    </dgm:pt>
    <dgm:pt modelId="{CB0DA9DF-078F-4579-A1CA-15B933564132}" type="parTrans" cxnId="{6FF2CE49-B7B0-4DA8-9810-64A6F3D260BE}">
      <dgm:prSet/>
      <dgm:spPr/>
      <dgm:t>
        <a:bodyPr/>
        <a:lstStyle/>
        <a:p>
          <a:endParaRPr lang="en-US"/>
        </a:p>
      </dgm:t>
    </dgm:pt>
    <dgm:pt modelId="{971EA5E5-25F2-4EAD-8621-6FE11869D428}" type="sibTrans" cxnId="{6FF2CE49-B7B0-4DA8-9810-64A6F3D260BE}">
      <dgm:prSet/>
      <dgm:spPr/>
      <dgm:t>
        <a:bodyPr/>
        <a:lstStyle/>
        <a:p>
          <a:endParaRPr lang="en-US"/>
        </a:p>
      </dgm:t>
    </dgm:pt>
    <dgm:pt modelId="{FA2624D0-B8C0-4D30-8682-370CFFD0A81C}">
      <dgm:prSet/>
      <dgm:spPr/>
      <dgm:t>
        <a:bodyPr/>
        <a:lstStyle/>
        <a:p>
          <a:r>
            <a:rPr lang="de-DE"/>
            <a:t>Run tests &amp; see if it fails</a:t>
          </a:r>
          <a:endParaRPr lang="de-DE" dirty="0"/>
        </a:p>
      </dgm:t>
    </dgm:pt>
    <dgm:pt modelId="{2292E372-D4D5-4477-BD45-BB8C3B250944}" type="parTrans" cxnId="{97EF6AA9-0B64-463B-92F8-CE4D88B481D2}">
      <dgm:prSet/>
      <dgm:spPr/>
      <dgm:t>
        <a:bodyPr/>
        <a:lstStyle/>
        <a:p>
          <a:endParaRPr lang="en-US"/>
        </a:p>
      </dgm:t>
    </dgm:pt>
    <dgm:pt modelId="{705B1D38-83BE-493E-A39F-E50BD61A1D36}" type="sibTrans" cxnId="{97EF6AA9-0B64-463B-92F8-CE4D88B481D2}">
      <dgm:prSet/>
      <dgm:spPr/>
      <dgm:t>
        <a:bodyPr/>
        <a:lstStyle/>
        <a:p>
          <a:endParaRPr lang="en-US"/>
        </a:p>
      </dgm:t>
    </dgm:pt>
    <dgm:pt modelId="{168382B2-8489-4E8A-B7A3-19AA6C06C3ED}">
      <dgm:prSet/>
      <dgm:spPr/>
      <dgm:t>
        <a:bodyPr/>
        <a:lstStyle/>
        <a:p>
          <a:r>
            <a:rPr lang="de-DE"/>
            <a:t>Write code to just pass the tests</a:t>
          </a:r>
          <a:endParaRPr lang="de-DE" dirty="0"/>
        </a:p>
      </dgm:t>
    </dgm:pt>
    <dgm:pt modelId="{420875BE-1B04-4316-9A1E-6D915BCCA2B5}" type="parTrans" cxnId="{0F85618D-A25F-4D5A-8411-67BD804BDD1E}">
      <dgm:prSet/>
      <dgm:spPr/>
      <dgm:t>
        <a:bodyPr/>
        <a:lstStyle/>
        <a:p>
          <a:endParaRPr lang="en-US"/>
        </a:p>
      </dgm:t>
    </dgm:pt>
    <dgm:pt modelId="{F8B6F76E-584F-48D8-B287-6F6D9F2C713F}" type="sibTrans" cxnId="{0F85618D-A25F-4D5A-8411-67BD804BDD1E}">
      <dgm:prSet/>
      <dgm:spPr/>
      <dgm:t>
        <a:bodyPr/>
        <a:lstStyle/>
        <a:p>
          <a:endParaRPr lang="en-US"/>
        </a:p>
      </dgm:t>
    </dgm:pt>
    <dgm:pt modelId="{20943D27-C5B2-4B1D-8E2B-A66128A83BB6}">
      <dgm:prSet/>
      <dgm:spPr/>
      <dgm:t>
        <a:bodyPr/>
        <a:lstStyle/>
        <a:p>
          <a:r>
            <a:rPr lang="de-DE"/>
            <a:t>Run all tests</a:t>
          </a:r>
          <a:endParaRPr lang="de-DE" dirty="0"/>
        </a:p>
      </dgm:t>
    </dgm:pt>
    <dgm:pt modelId="{64EED9BB-DD27-4288-9116-65C109A8760C}" type="parTrans" cxnId="{5C812646-EC0E-42DB-9F8E-7E4877FF9432}">
      <dgm:prSet/>
      <dgm:spPr/>
      <dgm:t>
        <a:bodyPr/>
        <a:lstStyle/>
        <a:p>
          <a:endParaRPr lang="en-US"/>
        </a:p>
      </dgm:t>
    </dgm:pt>
    <dgm:pt modelId="{5E40F9F8-667A-4C84-825E-F5B29204F1F1}" type="sibTrans" cxnId="{5C812646-EC0E-42DB-9F8E-7E4877FF9432}">
      <dgm:prSet/>
      <dgm:spPr/>
      <dgm:t>
        <a:bodyPr/>
        <a:lstStyle/>
        <a:p>
          <a:endParaRPr lang="en-US"/>
        </a:p>
      </dgm:t>
    </dgm:pt>
    <dgm:pt modelId="{3B9A2771-6A6E-4049-99DF-7618E9C623F3}">
      <dgm:prSet/>
      <dgm:spPr/>
      <dgm:t>
        <a:bodyPr/>
        <a:lstStyle/>
        <a:p>
          <a:r>
            <a:rPr lang="de-DE"/>
            <a:t>Refactor the code</a:t>
          </a:r>
          <a:endParaRPr lang="de-DE" dirty="0"/>
        </a:p>
      </dgm:t>
    </dgm:pt>
    <dgm:pt modelId="{6807C6ED-A7C7-4F92-A856-54E50B417424}" type="parTrans" cxnId="{2ACDFD9F-66F7-4258-B325-47B9605BA5D6}">
      <dgm:prSet/>
      <dgm:spPr/>
      <dgm:t>
        <a:bodyPr/>
        <a:lstStyle/>
        <a:p>
          <a:endParaRPr lang="en-US"/>
        </a:p>
      </dgm:t>
    </dgm:pt>
    <dgm:pt modelId="{6AA16107-BB59-475E-BD4D-78C51A906188}" type="sibTrans" cxnId="{2ACDFD9F-66F7-4258-B325-47B9605BA5D6}">
      <dgm:prSet/>
      <dgm:spPr/>
      <dgm:t>
        <a:bodyPr/>
        <a:lstStyle/>
        <a:p>
          <a:endParaRPr lang="en-US"/>
        </a:p>
      </dgm:t>
    </dgm:pt>
    <dgm:pt modelId="{CFF50135-1ECE-4070-93EA-37FFAA7C8E55}" type="pres">
      <dgm:prSet presAssocID="{EE266598-EBBF-49FF-9AF3-7B048A282024}" presName="Name0" presStyleCnt="0">
        <dgm:presLayoutVars>
          <dgm:dir/>
          <dgm:resizeHandles val="exact"/>
        </dgm:presLayoutVars>
      </dgm:prSet>
      <dgm:spPr/>
    </dgm:pt>
    <dgm:pt modelId="{680ED974-55CC-4998-A60E-589EE610B2A8}" type="pres">
      <dgm:prSet presAssocID="{EE266598-EBBF-49FF-9AF3-7B048A282024}" presName="cycle" presStyleCnt="0"/>
      <dgm:spPr/>
    </dgm:pt>
    <dgm:pt modelId="{89CEDD9E-745F-4FB9-B8D0-B0C165B477FD}" type="pres">
      <dgm:prSet presAssocID="{217CE26F-E18B-41D2-844F-3CB873C7682F}" presName="nodeFirstNode" presStyleLbl="node1" presStyleIdx="0" presStyleCnt="5">
        <dgm:presLayoutVars>
          <dgm:bulletEnabled val="1"/>
        </dgm:presLayoutVars>
      </dgm:prSet>
      <dgm:spPr/>
    </dgm:pt>
    <dgm:pt modelId="{34D6A357-F58E-452F-8782-054D4992FF20}" type="pres">
      <dgm:prSet presAssocID="{971EA5E5-25F2-4EAD-8621-6FE11869D428}" presName="sibTransFirstNode" presStyleLbl="bgShp" presStyleIdx="0" presStyleCnt="1"/>
      <dgm:spPr/>
    </dgm:pt>
    <dgm:pt modelId="{3317361D-45E7-4D93-A434-2420C7A4126D}" type="pres">
      <dgm:prSet presAssocID="{FA2624D0-B8C0-4D30-8682-370CFFD0A81C}" presName="nodeFollowingNodes" presStyleLbl="node1" presStyleIdx="1" presStyleCnt="5">
        <dgm:presLayoutVars>
          <dgm:bulletEnabled val="1"/>
        </dgm:presLayoutVars>
      </dgm:prSet>
      <dgm:spPr/>
    </dgm:pt>
    <dgm:pt modelId="{074A143D-395E-4C4B-9C76-5281ECC30B6F}" type="pres">
      <dgm:prSet presAssocID="{168382B2-8489-4E8A-B7A3-19AA6C06C3ED}" presName="nodeFollowingNodes" presStyleLbl="node1" presStyleIdx="2" presStyleCnt="5">
        <dgm:presLayoutVars>
          <dgm:bulletEnabled val="1"/>
        </dgm:presLayoutVars>
      </dgm:prSet>
      <dgm:spPr/>
    </dgm:pt>
    <dgm:pt modelId="{AC0C4F96-DB0A-4430-9B30-EA617BEA53DF}" type="pres">
      <dgm:prSet presAssocID="{20943D27-C5B2-4B1D-8E2B-A66128A83BB6}" presName="nodeFollowingNodes" presStyleLbl="node1" presStyleIdx="3" presStyleCnt="5">
        <dgm:presLayoutVars>
          <dgm:bulletEnabled val="1"/>
        </dgm:presLayoutVars>
      </dgm:prSet>
      <dgm:spPr/>
    </dgm:pt>
    <dgm:pt modelId="{140B94EC-3880-4C3E-A872-30BA431C7CF3}" type="pres">
      <dgm:prSet presAssocID="{3B9A2771-6A6E-4049-99DF-7618E9C623F3}" presName="nodeFollowingNodes" presStyleLbl="node1" presStyleIdx="4" presStyleCnt="5">
        <dgm:presLayoutVars>
          <dgm:bulletEnabled val="1"/>
        </dgm:presLayoutVars>
      </dgm:prSet>
      <dgm:spPr/>
    </dgm:pt>
  </dgm:ptLst>
  <dgm:cxnLst>
    <dgm:cxn modelId="{DDC61802-D72E-496C-B8F7-C896B313D714}" type="presOf" srcId="{20943D27-C5B2-4B1D-8E2B-A66128A83BB6}" destId="{AC0C4F96-DB0A-4430-9B30-EA617BEA53DF}" srcOrd="0" destOrd="0" presId="urn:microsoft.com/office/officeart/2005/8/layout/cycle3"/>
    <dgm:cxn modelId="{8CCEB307-9402-4CF5-A705-175ABAC094D5}" type="presOf" srcId="{971EA5E5-25F2-4EAD-8621-6FE11869D428}" destId="{34D6A357-F58E-452F-8782-054D4992FF20}" srcOrd="0" destOrd="0" presId="urn:microsoft.com/office/officeart/2005/8/layout/cycle3"/>
    <dgm:cxn modelId="{B4ADC33F-D398-433C-85C2-E8D45338A6B7}" type="presOf" srcId="{EE266598-EBBF-49FF-9AF3-7B048A282024}" destId="{CFF50135-1ECE-4070-93EA-37FFAA7C8E55}" srcOrd="0" destOrd="0" presId="urn:microsoft.com/office/officeart/2005/8/layout/cycle3"/>
    <dgm:cxn modelId="{5C812646-EC0E-42DB-9F8E-7E4877FF9432}" srcId="{EE266598-EBBF-49FF-9AF3-7B048A282024}" destId="{20943D27-C5B2-4B1D-8E2B-A66128A83BB6}" srcOrd="3" destOrd="0" parTransId="{64EED9BB-DD27-4288-9116-65C109A8760C}" sibTransId="{5E40F9F8-667A-4C84-825E-F5B29204F1F1}"/>
    <dgm:cxn modelId="{6FF2CE49-B7B0-4DA8-9810-64A6F3D260BE}" srcId="{EE266598-EBBF-49FF-9AF3-7B048A282024}" destId="{217CE26F-E18B-41D2-844F-3CB873C7682F}" srcOrd="0" destOrd="0" parTransId="{CB0DA9DF-078F-4579-A1CA-15B933564132}" sibTransId="{971EA5E5-25F2-4EAD-8621-6FE11869D428}"/>
    <dgm:cxn modelId="{CA9E356C-1784-408F-81EA-34EE1DEC2BDF}" type="presOf" srcId="{168382B2-8489-4E8A-B7A3-19AA6C06C3ED}" destId="{074A143D-395E-4C4B-9C76-5281ECC30B6F}" srcOrd="0" destOrd="0" presId="urn:microsoft.com/office/officeart/2005/8/layout/cycle3"/>
    <dgm:cxn modelId="{AEA95381-AD5D-45A6-B5F7-EAA2668DDF14}" type="presOf" srcId="{3B9A2771-6A6E-4049-99DF-7618E9C623F3}" destId="{140B94EC-3880-4C3E-A872-30BA431C7CF3}" srcOrd="0" destOrd="0" presId="urn:microsoft.com/office/officeart/2005/8/layout/cycle3"/>
    <dgm:cxn modelId="{133A2486-F2DB-484E-AA8B-C43380838B98}" type="presOf" srcId="{217CE26F-E18B-41D2-844F-3CB873C7682F}" destId="{89CEDD9E-745F-4FB9-B8D0-B0C165B477FD}" srcOrd="0" destOrd="0" presId="urn:microsoft.com/office/officeart/2005/8/layout/cycle3"/>
    <dgm:cxn modelId="{0F85618D-A25F-4D5A-8411-67BD804BDD1E}" srcId="{EE266598-EBBF-49FF-9AF3-7B048A282024}" destId="{168382B2-8489-4E8A-B7A3-19AA6C06C3ED}" srcOrd="2" destOrd="0" parTransId="{420875BE-1B04-4316-9A1E-6D915BCCA2B5}" sibTransId="{F8B6F76E-584F-48D8-B287-6F6D9F2C713F}"/>
    <dgm:cxn modelId="{2ACDFD9F-66F7-4258-B325-47B9605BA5D6}" srcId="{EE266598-EBBF-49FF-9AF3-7B048A282024}" destId="{3B9A2771-6A6E-4049-99DF-7618E9C623F3}" srcOrd="4" destOrd="0" parTransId="{6807C6ED-A7C7-4F92-A856-54E50B417424}" sibTransId="{6AA16107-BB59-475E-BD4D-78C51A906188}"/>
    <dgm:cxn modelId="{97EF6AA9-0B64-463B-92F8-CE4D88B481D2}" srcId="{EE266598-EBBF-49FF-9AF3-7B048A282024}" destId="{FA2624D0-B8C0-4D30-8682-370CFFD0A81C}" srcOrd="1" destOrd="0" parTransId="{2292E372-D4D5-4477-BD45-BB8C3B250944}" sibTransId="{705B1D38-83BE-493E-A39F-E50BD61A1D36}"/>
    <dgm:cxn modelId="{5C4B69AF-A224-4424-BDED-D45C709FF0A2}" type="presOf" srcId="{FA2624D0-B8C0-4D30-8682-370CFFD0A81C}" destId="{3317361D-45E7-4D93-A434-2420C7A4126D}" srcOrd="0" destOrd="0" presId="urn:microsoft.com/office/officeart/2005/8/layout/cycle3"/>
    <dgm:cxn modelId="{06CB72CD-0C5D-472A-AE4F-0D4FFEA86791}" type="presParOf" srcId="{CFF50135-1ECE-4070-93EA-37FFAA7C8E55}" destId="{680ED974-55CC-4998-A60E-589EE610B2A8}" srcOrd="0" destOrd="0" presId="urn:microsoft.com/office/officeart/2005/8/layout/cycle3"/>
    <dgm:cxn modelId="{5B88E1E4-3425-4E9F-A75D-ACA52A7BB5F9}" type="presParOf" srcId="{680ED974-55CC-4998-A60E-589EE610B2A8}" destId="{89CEDD9E-745F-4FB9-B8D0-B0C165B477FD}" srcOrd="0" destOrd="0" presId="urn:microsoft.com/office/officeart/2005/8/layout/cycle3"/>
    <dgm:cxn modelId="{66023EEE-A040-4134-84EE-BBFDADDD02DD}" type="presParOf" srcId="{680ED974-55CC-4998-A60E-589EE610B2A8}" destId="{34D6A357-F58E-452F-8782-054D4992FF20}" srcOrd="1" destOrd="0" presId="urn:microsoft.com/office/officeart/2005/8/layout/cycle3"/>
    <dgm:cxn modelId="{E311A001-D271-41BE-B366-DF10B4737B3A}" type="presParOf" srcId="{680ED974-55CC-4998-A60E-589EE610B2A8}" destId="{3317361D-45E7-4D93-A434-2420C7A4126D}" srcOrd="2" destOrd="0" presId="urn:microsoft.com/office/officeart/2005/8/layout/cycle3"/>
    <dgm:cxn modelId="{43AE993F-C236-4B4F-B55C-97C6A143AEF5}" type="presParOf" srcId="{680ED974-55CC-4998-A60E-589EE610B2A8}" destId="{074A143D-395E-4C4B-9C76-5281ECC30B6F}" srcOrd="3" destOrd="0" presId="urn:microsoft.com/office/officeart/2005/8/layout/cycle3"/>
    <dgm:cxn modelId="{5E461895-0942-4766-8F2B-709CC8270E41}" type="presParOf" srcId="{680ED974-55CC-4998-A60E-589EE610B2A8}" destId="{AC0C4F96-DB0A-4430-9B30-EA617BEA53DF}" srcOrd="4" destOrd="0" presId="urn:microsoft.com/office/officeart/2005/8/layout/cycle3"/>
    <dgm:cxn modelId="{DADB6201-6891-4D10-B8FE-86E1CFF5D847}" type="presParOf" srcId="{680ED974-55CC-4998-A60E-589EE610B2A8}" destId="{140B94EC-3880-4C3E-A872-30BA431C7CF3}"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2977C-4B01-4B41-B208-3DE79CB0E539}">
      <dsp:nvSpPr>
        <dsp:cNvPr id="0" name=""/>
        <dsp:cNvSpPr/>
      </dsp:nvSpPr>
      <dsp:spPr>
        <a:xfrm>
          <a:off x="0" y="1423"/>
          <a:ext cx="9906000" cy="570375"/>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dirty="0" err="1"/>
            <a:t>Why</a:t>
          </a:r>
          <a:r>
            <a:rPr lang="de-DE" sz="2500" kern="1200"/>
            <a:t> testing?</a:t>
          </a:r>
          <a:endParaRPr lang="en-US" sz="2500" kern="1200"/>
        </a:p>
      </dsp:txBody>
      <dsp:txXfrm>
        <a:off x="27843" y="29266"/>
        <a:ext cx="9850314" cy="514689"/>
      </dsp:txXfrm>
    </dsp:sp>
    <dsp:sp modelId="{66F6CE10-873F-4218-A2C0-6889C37368B7}">
      <dsp:nvSpPr>
        <dsp:cNvPr id="0" name=""/>
        <dsp:cNvSpPr/>
      </dsp:nvSpPr>
      <dsp:spPr>
        <a:xfrm>
          <a:off x="0" y="643798"/>
          <a:ext cx="9906000" cy="570375"/>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How do we test?</a:t>
          </a:r>
          <a:endParaRPr lang="en-US" sz="2500" kern="1200"/>
        </a:p>
      </dsp:txBody>
      <dsp:txXfrm>
        <a:off x="27843" y="671641"/>
        <a:ext cx="9850314" cy="514689"/>
      </dsp:txXfrm>
    </dsp:sp>
    <dsp:sp modelId="{C6D8D360-9901-47AC-904C-275BC7D69F62}">
      <dsp:nvSpPr>
        <dsp:cNvPr id="0" name=""/>
        <dsp:cNvSpPr/>
      </dsp:nvSpPr>
      <dsp:spPr>
        <a:xfrm>
          <a:off x="0" y="1286173"/>
          <a:ext cx="9906000" cy="570375"/>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Now the other way round</a:t>
          </a:r>
          <a:endParaRPr lang="en-US" sz="2500" kern="1200"/>
        </a:p>
      </dsp:txBody>
      <dsp:txXfrm>
        <a:off x="27843" y="1314016"/>
        <a:ext cx="9850314" cy="514689"/>
      </dsp:txXfrm>
    </dsp:sp>
    <dsp:sp modelId="{D6EB8BF5-3BBB-41A0-88C7-5CD8ABA8659C}">
      <dsp:nvSpPr>
        <dsp:cNvPr id="0" name=""/>
        <dsp:cNvSpPr/>
      </dsp:nvSpPr>
      <dsp:spPr>
        <a:xfrm>
          <a:off x="0" y="1928548"/>
          <a:ext cx="9906000" cy="570375"/>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Practice-Task</a:t>
          </a:r>
          <a:endParaRPr lang="en-US" sz="2500" kern="1200"/>
        </a:p>
      </dsp:txBody>
      <dsp:txXfrm>
        <a:off x="27843" y="1956391"/>
        <a:ext cx="9850314" cy="514689"/>
      </dsp:txXfrm>
    </dsp:sp>
    <dsp:sp modelId="{89DBB6FA-AA95-4124-AEF2-81C10D1757DA}">
      <dsp:nvSpPr>
        <dsp:cNvPr id="0" name=""/>
        <dsp:cNvSpPr/>
      </dsp:nvSpPr>
      <dsp:spPr>
        <a:xfrm>
          <a:off x="0" y="2570923"/>
          <a:ext cx="9906000" cy="570375"/>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Conclusion</a:t>
          </a:r>
          <a:endParaRPr lang="en-US" sz="2500" kern="1200"/>
        </a:p>
      </dsp:txBody>
      <dsp:txXfrm>
        <a:off x="27843" y="2598766"/>
        <a:ext cx="9850314" cy="514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B5703-F119-480B-AAF7-4BCDCB7814A9}">
      <dsp:nvSpPr>
        <dsp:cNvPr id="0" name=""/>
        <dsp:cNvSpPr/>
      </dsp:nvSpPr>
      <dsp:spPr>
        <a:xfrm>
          <a:off x="3095" y="313658"/>
          <a:ext cx="3018234" cy="963107"/>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de-DE" sz="2900" kern="1200"/>
            <a:t>Changes</a:t>
          </a:r>
          <a:endParaRPr lang="en-US" sz="2900" kern="1200"/>
        </a:p>
      </dsp:txBody>
      <dsp:txXfrm>
        <a:off x="3095" y="313658"/>
        <a:ext cx="3018234" cy="963107"/>
      </dsp:txXfrm>
    </dsp:sp>
    <dsp:sp modelId="{852D8490-2EFE-43C0-A71C-9F00A175B8FA}">
      <dsp:nvSpPr>
        <dsp:cNvPr id="0" name=""/>
        <dsp:cNvSpPr/>
      </dsp:nvSpPr>
      <dsp:spPr>
        <a:xfrm>
          <a:off x="3095" y="1276765"/>
          <a:ext cx="3018234" cy="1552297"/>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de-DE" sz="2900" kern="1200"/>
            <a:t>Be confident</a:t>
          </a:r>
          <a:endParaRPr lang="en-US" sz="2900" kern="1200"/>
        </a:p>
        <a:p>
          <a:pPr marL="285750" lvl="1" indent="-285750" algn="l" defTabSz="1289050">
            <a:lnSpc>
              <a:spcPct val="90000"/>
            </a:lnSpc>
            <a:spcBef>
              <a:spcPct val="0"/>
            </a:spcBef>
            <a:spcAft>
              <a:spcPct val="15000"/>
            </a:spcAft>
            <a:buChar char="•"/>
          </a:pPr>
          <a:r>
            <a:rPr lang="de-DE" sz="2900" kern="1200"/>
            <a:t>Be safe</a:t>
          </a:r>
          <a:endParaRPr lang="en-US" sz="2900" kern="1200"/>
        </a:p>
      </dsp:txBody>
      <dsp:txXfrm>
        <a:off x="3095" y="1276765"/>
        <a:ext cx="3018234" cy="1552297"/>
      </dsp:txXfrm>
    </dsp:sp>
    <dsp:sp modelId="{7CF16B87-3336-4CD5-9B89-7DB9DC27BD93}">
      <dsp:nvSpPr>
        <dsp:cNvPr id="0" name=""/>
        <dsp:cNvSpPr/>
      </dsp:nvSpPr>
      <dsp:spPr>
        <a:xfrm>
          <a:off x="3443882" y="313658"/>
          <a:ext cx="3018234" cy="963107"/>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de-DE" sz="2900" kern="1200"/>
            <a:t>Proof of functionality</a:t>
          </a:r>
          <a:endParaRPr lang="en-US" sz="2900" kern="1200"/>
        </a:p>
      </dsp:txBody>
      <dsp:txXfrm>
        <a:off x="3443882" y="313658"/>
        <a:ext cx="3018234" cy="963107"/>
      </dsp:txXfrm>
    </dsp:sp>
    <dsp:sp modelId="{67A80F2E-362F-4984-BCC9-1CCE6BF6F161}">
      <dsp:nvSpPr>
        <dsp:cNvPr id="0" name=""/>
        <dsp:cNvSpPr/>
      </dsp:nvSpPr>
      <dsp:spPr>
        <a:xfrm>
          <a:off x="3443882" y="1276765"/>
          <a:ext cx="3018234" cy="1552297"/>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de-DE" sz="2900" kern="1200"/>
            <a:t>For you</a:t>
          </a:r>
          <a:endParaRPr lang="en-US" sz="2900" kern="1200"/>
        </a:p>
        <a:p>
          <a:pPr marL="285750" lvl="1" indent="-285750" algn="l" defTabSz="1289050">
            <a:lnSpc>
              <a:spcPct val="90000"/>
            </a:lnSpc>
            <a:spcBef>
              <a:spcPct val="0"/>
            </a:spcBef>
            <a:spcAft>
              <a:spcPct val="15000"/>
            </a:spcAft>
            <a:buChar char="•"/>
          </a:pPr>
          <a:r>
            <a:rPr lang="de-DE" sz="2900" kern="1200" dirty="0" err="1"/>
            <a:t>For</a:t>
          </a:r>
          <a:r>
            <a:rPr lang="de-DE" sz="2900" kern="1200" dirty="0"/>
            <a:t> </a:t>
          </a:r>
          <a:r>
            <a:rPr lang="de-DE" sz="2900" kern="1200" dirty="0" err="1"/>
            <a:t>your</a:t>
          </a:r>
          <a:r>
            <a:rPr lang="de-DE" sz="2900" kern="1200" dirty="0"/>
            <a:t> </a:t>
          </a:r>
          <a:r>
            <a:rPr lang="de-DE" sz="2900" kern="1200" dirty="0" err="1"/>
            <a:t>client</a:t>
          </a:r>
          <a:endParaRPr lang="en-US" sz="2900" kern="1200" dirty="0"/>
        </a:p>
      </dsp:txBody>
      <dsp:txXfrm>
        <a:off x="3443882" y="1276765"/>
        <a:ext cx="3018234" cy="1552297"/>
      </dsp:txXfrm>
    </dsp:sp>
    <dsp:sp modelId="{17951582-7FDD-44A4-BF7D-C0B4FB84169F}">
      <dsp:nvSpPr>
        <dsp:cNvPr id="0" name=""/>
        <dsp:cNvSpPr/>
      </dsp:nvSpPr>
      <dsp:spPr>
        <a:xfrm>
          <a:off x="6884670" y="313658"/>
          <a:ext cx="3018234" cy="963107"/>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Less maintenance-time</a:t>
          </a:r>
        </a:p>
      </dsp:txBody>
      <dsp:txXfrm>
        <a:off x="6884670" y="313658"/>
        <a:ext cx="3018234" cy="963107"/>
      </dsp:txXfrm>
    </dsp:sp>
    <dsp:sp modelId="{C8FC5D57-749A-491B-A13F-75757DCF455C}">
      <dsp:nvSpPr>
        <dsp:cNvPr id="0" name=""/>
        <dsp:cNvSpPr/>
      </dsp:nvSpPr>
      <dsp:spPr>
        <a:xfrm>
          <a:off x="6884670" y="1276765"/>
          <a:ext cx="3018234" cy="1552297"/>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Less new bugs</a:t>
          </a:r>
        </a:p>
        <a:p>
          <a:pPr marL="285750" lvl="1" indent="-285750" algn="l" defTabSz="1289050">
            <a:lnSpc>
              <a:spcPct val="90000"/>
            </a:lnSpc>
            <a:spcBef>
              <a:spcPct val="0"/>
            </a:spcBef>
            <a:spcAft>
              <a:spcPct val="15000"/>
            </a:spcAft>
            <a:buChar char="•"/>
          </a:pPr>
          <a:r>
            <a:rPr lang="en-US" sz="2900" kern="1200" dirty="0"/>
            <a:t>Less time debugging</a:t>
          </a:r>
        </a:p>
      </dsp:txBody>
      <dsp:txXfrm>
        <a:off x="6884670" y="1276765"/>
        <a:ext cx="3018234" cy="15522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EBB1F-BC52-4CCF-90DE-E8FC70AE76B1}">
      <dsp:nvSpPr>
        <dsp:cNvPr id="0" name=""/>
        <dsp:cNvSpPr/>
      </dsp:nvSpPr>
      <dsp:spPr>
        <a:xfrm>
          <a:off x="480949" y="702973"/>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3B7158-2D47-4FB9-8B34-4313A600D9A4}">
      <dsp:nvSpPr>
        <dsp:cNvPr id="0" name=""/>
        <dsp:cNvSpPr/>
      </dsp:nvSpPr>
      <dsp:spPr>
        <a:xfrm>
          <a:off x="3351" y="1745060"/>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de-DE" sz="1800" kern="1200"/>
            <a:t>Formulate a wague idea of functionality</a:t>
          </a:r>
          <a:endParaRPr lang="en-US" sz="1800" kern="1200"/>
        </a:p>
      </dsp:txBody>
      <dsp:txXfrm>
        <a:off x="3351" y="1745060"/>
        <a:ext cx="1736718" cy="694687"/>
      </dsp:txXfrm>
    </dsp:sp>
    <dsp:sp modelId="{2C639993-667D-422C-9DA7-9AE843ABB269}">
      <dsp:nvSpPr>
        <dsp:cNvPr id="0" name=""/>
        <dsp:cNvSpPr/>
      </dsp:nvSpPr>
      <dsp:spPr>
        <a:xfrm>
          <a:off x="2521593" y="702973"/>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E06051-2131-46BF-A0F9-24C9211CBC0C}">
      <dsp:nvSpPr>
        <dsp:cNvPr id="0" name=""/>
        <dsp:cNvSpPr/>
      </dsp:nvSpPr>
      <dsp:spPr>
        <a:xfrm>
          <a:off x="2043996" y="1745060"/>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de-DE" sz="1800" kern="1200"/>
            <a:t>Write code</a:t>
          </a:r>
          <a:endParaRPr lang="en-US" sz="1800" kern="1200"/>
        </a:p>
      </dsp:txBody>
      <dsp:txXfrm>
        <a:off x="2043996" y="1745060"/>
        <a:ext cx="1736718" cy="694687"/>
      </dsp:txXfrm>
    </dsp:sp>
    <dsp:sp modelId="{07FB32C0-E0E5-420D-A651-7DC61B5F1CA5}">
      <dsp:nvSpPr>
        <dsp:cNvPr id="0" name=""/>
        <dsp:cNvSpPr/>
      </dsp:nvSpPr>
      <dsp:spPr>
        <a:xfrm>
          <a:off x="4562238" y="702973"/>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54CCEB-C964-4793-97FA-C4AC862E2AB7}">
      <dsp:nvSpPr>
        <dsp:cNvPr id="0" name=""/>
        <dsp:cNvSpPr/>
      </dsp:nvSpPr>
      <dsp:spPr>
        <a:xfrm>
          <a:off x="4084640" y="1745060"/>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de-DE" sz="1800" kern="1200"/>
            <a:t>Test by hand</a:t>
          </a:r>
          <a:endParaRPr lang="en-US" sz="1800" kern="1200"/>
        </a:p>
      </dsp:txBody>
      <dsp:txXfrm>
        <a:off x="4084640" y="1745060"/>
        <a:ext cx="1736718" cy="694687"/>
      </dsp:txXfrm>
    </dsp:sp>
    <dsp:sp modelId="{E007C116-5C04-478B-8CBA-4504336DBDBE}">
      <dsp:nvSpPr>
        <dsp:cNvPr id="0" name=""/>
        <dsp:cNvSpPr/>
      </dsp:nvSpPr>
      <dsp:spPr>
        <a:xfrm>
          <a:off x="6602882" y="702973"/>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729B04-86A6-4FFE-A2D1-2F2D8B8A68D4}">
      <dsp:nvSpPr>
        <dsp:cNvPr id="0" name=""/>
        <dsp:cNvSpPr/>
      </dsp:nvSpPr>
      <dsp:spPr>
        <a:xfrm>
          <a:off x="6125285" y="1745060"/>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de-DE" sz="1800" kern="1200"/>
            <a:t>Correct found errors</a:t>
          </a:r>
          <a:endParaRPr lang="en-US" sz="1800" kern="1200"/>
        </a:p>
      </dsp:txBody>
      <dsp:txXfrm>
        <a:off x="6125285" y="1745060"/>
        <a:ext cx="1736718" cy="694687"/>
      </dsp:txXfrm>
    </dsp:sp>
    <dsp:sp modelId="{D71B4156-F96B-4288-84E0-F1A4AB1627D0}">
      <dsp:nvSpPr>
        <dsp:cNvPr id="0" name=""/>
        <dsp:cNvSpPr/>
      </dsp:nvSpPr>
      <dsp:spPr>
        <a:xfrm>
          <a:off x="8643527" y="702973"/>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FE4FAA-280B-48A7-B086-279B57FFF1C9}">
      <dsp:nvSpPr>
        <dsp:cNvPr id="0" name=""/>
        <dsp:cNvSpPr/>
      </dsp:nvSpPr>
      <dsp:spPr>
        <a:xfrm>
          <a:off x="8165929" y="1745060"/>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de-DE" sz="1800" kern="1200"/>
            <a:t>Maybe write a test</a:t>
          </a:r>
          <a:endParaRPr lang="en-US" sz="1800" kern="1200"/>
        </a:p>
      </dsp:txBody>
      <dsp:txXfrm>
        <a:off x="8165929" y="1745060"/>
        <a:ext cx="1736718" cy="694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81376-85D6-4ACC-853F-E3742C99B607}">
      <dsp:nvSpPr>
        <dsp:cNvPr id="0" name=""/>
        <dsp:cNvSpPr/>
      </dsp:nvSpPr>
      <dsp:spPr>
        <a:xfrm>
          <a:off x="0" y="383"/>
          <a:ext cx="9906000" cy="8977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C3350A-10A4-4BD4-9798-D9BCC204D88D}">
      <dsp:nvSpPr>
        <dsp:cNvPr id="0" name=""/>
        <dsp:cNvSpPr/>
      </dsp:nvSpPr>
      <dsp:spPr>
        <a:xfrm>
          <a:off x="271554" y="202366"/>
          <a:ext cx="493735" cy="4937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C62C98-9847-4DC8-A531-87E087B35A8C}">
      <dsp:nvSpPr>
        <dsp:cNvPr id="0" name=""/>
        <dsp:cNvSpPr/>
      </dsp:nvSpPr>
      <dsp:spPr>
        <a:xfrm>
          <a:off x="1036844" y="383"/>
          <a:ext cx="8869155" cy="897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007" tIns="95007" rIns="95007" bIns="95007" numCol="1" spcCol="1270" anchor="ctr" anchorCtr="0">
          <a:noAutofit/>
        </a:bodyPr>
        <a:lstStyle/>
        <a:p>
          <a:pPr marL="0" lvl="0" indent="0" algn="l" defTabSz="800100">
            <a:lnSpc>
              <a:spcPct val="90000"/>
            </a:lnSpc>
            <a:spcBef>
              <a:spcPct val="0"/>
            </a:spcBef>
            <a:spcAft>
              <a:spcPct val="35000"/>
            </a:spcAft>
            <a:buNone/>
          </a:pPr>
          <a:r>
            <a:rPr lang="en-US" sz="1800" kern="1200"/>
            <a:t>One test-class contains test for only one class that needs to be tested</a:t>
          </a:r>
        </a:p>
      </dsp:txBody>
      <dsp:txXfrm>
        <a:off x="1036844" y="383"/>
        <a:ext cx="8869155" cy="897701"/>
      </dsp:txXfrm>
    </dsp:sp>
    <dsp:sp modelId="{0E86AD9B-44C9-447C-B667-8389A4E81F8F}">
      <dsp:nvSpPr>
        <dsp:cNvPr id="0" name=""/>
        <dsp:cNvSpPr/>
      </dsp:nvSpPr>
      <dsp:spPr>
        <a:xfrm>
          <a:off x="0" y="1122509"/>
          <a:ext cx="9906000" cy="8977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D1F4E3-7E63-4B4B-875A-C3E0D9965A7B}">
      <dsp:nvSpPr>
        <dsp:cNvPr id="0" name=""/>
        <dsp:cNvSpPr/>
      </dsp:nvSpPr>
      <dsp:spPr>
        <a:xfrm>
          <a:off x="271554" y="1324492"/>
          <a:ext cx="493735" cy="4937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79F058-A6D3-42AF-B42A-A4D5E5E959E1}">
      <dsp:nvSpPr>
        <dsp:cNvPr id="0" name=""/>
        <dsp:cNvSpPr/>
      </dsp:nvSpPr>
      <dsp:spPr>
        <a:xfrm>
          <a:off x="1036844" y="1122509"/>
          <a:ext cx="8869155" cy="897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007" tIns="95007" rIns="95007" bIns="95007" numCol="1" spcCol="1270" anchor="ctr" anchorCtr="0">
          <a:noAutofit/>
        </a:bodyPr>
        <a:lstStyle/>
        <a:p>
          <a:pPr marL="0" lvl="0" indent="0" algn="l" defTabSz="800100">
            <a:lnSpc>
              <a:spcPct val="90000"/>
            </a:lnSpc>
            <a:spcBef>
              <a:spcPct val="0"/>
            </a:spcBef>
            <a:spcAft>
              <a:spcPct val="35000"/>
            </a:spcAft>
            <a:buNone/>
          </a:pPr>
          <a:r>
            <a:rPr lang="en-US" sz="1800" kern="1200"/>
            <a:t>The test-class should have the same name as the class to be tested with the Addition "Test" at the end (ex. MyClass -&gt; MyClassTest)</a:t>
          </a:r>
        </a:p>
      </dsp:txBody>
      <dsp:txXfrm>
        <a:off x="1036844" y="1122509"/>
        <a:ext cx="8869155" cy="897701"/>
      </dsp:txXfrm>
    </dsp:sp>
    <dsp:sp modelId="{45FAEF49-8DD3-4DE2-985B-AD79AC71111F}">
      <dsp:nvSpPr>
        <dsp:cNvPr id="0" name=""/>
        <dsp:cNvSpPr/>
      </dsp:nvSpPr>
      <dsp:spPr>
        <a:xfrm>
          <a:off x="0" y="2244636"/>
          <a:ext cx="9906000" cy="8977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EF6EC-C6F3-4E5E-8EC2-669532FA8A77}">
      <dsp:nvSpPr>
        <dsp:cNvPr id="0" name=""/>
        <dsp:cNvSpPr/>
      </dsp:nvSpPr>
      <dsp:spPr>
        <a:xfrm>
          <a:off x="271554" y="2446619"/>
          <a:ext cx="493735" cy="4937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780C0B-BE1B-403F-B087-1B09DF2962EF}">
      <dsp:nvSpPr>
        <dsp:cNvPr id="0" name=""/>
        <dsp:cNvSpPr/>
      </dsp:nvSpPr>
      <dsp:spPr>
        <a:xfrm>
          <a:off x="1036844" y="2244636"/>
          <a:ext cx="8869155" cy="897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007" tIns="95007" rIns="95007" bIns="95007" numCol="1" spcCol="1270" anchor="ctr" anchorCtr="0">
          <a:noAutofit/>
        </a:bodyPr>
        <a:lstStyle/>
        <a:p>
          <a:pPr marL="0" lvl="0" indent="0" algn="l" defTabSz="800100">
            <a:lnSpc>
              <a:spcPct val="90000"/>
            </a:lnSpc>
            <a:spcBef>
              <a:spcPct val="0"/>
            </a:spcBef>
            <a:spcAft>
              <a:spcPct val="35000"/>
            </a:spcAft>
            <a:buNone/>
          </a:pPr>
          <a:r>
            <a:rPr lang="en-US" sz="1800" kern="1200" dirty="0"/>
            <a:t>Self-documenting names for tests. </a:t>
          </a:r>
          <a:br>
            <a:rPr lang="en-US" sz="1800" kern="1200" dirty="0"/>
          </a:br>
          <a:r>
            <a:rPr lang="en-US" sz="1800" kern="1200" dirty="0"/>
            <a:t>name of the tested function + testcase + expected outcome. </a:t>
          </a:r>
          <a:br>
            <a:rPr lang="en-US" sz="1800" kern="1200" dirty="0"/>
          </a:br>
          <a:r>
            <a:rPr lang="en-US" sz="1800" kern="1200" dirty="0"/>
            <a:t>(ex. "</a:t>
          </a:r>
          <a:r>
            <a:rPr lang="en-US" sz="1800" kern="1200" dirty="0" err="1"/>
            <a:t>setSpeed_speedCanNotBeNegative_speedShouldBeUnchanged</a:t>
          </a:r>
          <a:r>
            <a:rPr lang="en-US" sz="1800" kern="1200" dirty="0"/>
            <a:t>()").</a:t>
          </a:r>
        </a:p>
      </dsp:txBody>
      <dsp:txXfrm>
        <a:off x="1036844" y="2244636"/>
        <a:ext cx="8869155" cy="8977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EE688-EE1E-484A-8140-E879AF44ECC3}">
      <dsp:nvSpPr>
        <dsp:cNvPr id="0" name=""/>
        <dsp:cNvSpPr/>
      </dsp:nvSpPr>
      <dsp:spPr>
        <a:xfrm>
          <a:off x="1014450" y="403074"/>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0EC64A-A896-4F23-BEFD-A9B3996231A6}">
      <dsp:nvSpPr>
        <dsp:cNvPr id="0" name=""/>
        <dsp:cNvSpPr/>
      </dsp:nvSpPr>
      <dsp:spPr>
        <a:xfrm>
          <a:off x="240806" y="2019646"/>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e-DE" sz="2600" kern="1200"/>
            <a:t>Write Code</a:t>
          </a:r>
          <a:endParaRPr lang="en-US" sz="2600" kern="1200"/>
        </a:p>
      </dsp:txBody>
      <dsp:txXfrm>
        <a:off x="240806" y="2019646"/>
        <a:ext cx="2813250" cy="720000"/>
      </dsp:txXfrm>
    </dsp:sp>
    <dsp:sp modelId="{A4FC2424-C3A9-4F3C-B0D3-0BD953934864}">
      <dsp:nvSpPr>
        <dsp:cNvPr id="0" name=""/>
        <dsp:cNvSpPr/>
      </dsp:nvSpPr>
      <dsp:spPr>
        <a:xfrm>
          <a:off x="4320018" y="403074"/>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7A5087-2AED-434E-BA6B-ED4E9D8C9FD3}">
      <dsp:nvSpPr>
        <dsp:cNvPr id="0" name=""/>
        <dsp:cNvSpPr/>
      </dsp:nvSpPr>
      <dsp:spPr>
        <a:xfrm>
          <a:off x="3546375" y="2019646"/>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e-DE" sz="2600" kern="1200"/>
            <a:t>Fix Errors</a:t>
          </a:r>
          <a:endParaRPr lang="en-US" sz="2600" kern="1200"/>
        </a:p>
      </dsp:txBody>
      <dsp:txXfrm>
        <a:off x="3546375" y="2019646"/>
        <a:ext cx="2813250" cy="720000"/>
      </dsp:txXfrm>
    </dsp:sp>
    <dsp:sp modelId="{74A422C8-99F7-4630-B3E1-176B5A8FAFFC}">
      <dsp:nvSpPr>
        <dsp:cNvPr id="0" name=""/>
        <dsp:cNvSpPr/>
      </dsp:nvSpPr>
      <dsp:spPr>
        <a:xfrm>
          <a:off x="7625587" y="403074"/>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0DC13-D9FC-4852-A8C0-706C26D62EE6}">
      <dsp:nvSpPr>
        <dsp:cNvPr id="0" name=""/>
        <dsp:cNvSpPr/>
      </dsp:nvSpPr>
      <dsp:spPr>
        <a:xfrm>
          <a:off x="6851943" y="2019646"/>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e-DE" sz="2600" kern="1200"/>
            <a:t>Write automated tests (</a:t>
          </a:r>
          <a:r>
            <a:rPr lang="en-US" sz="2600" kern="1200"/>
            <a:t>eventually</a:t>
          </a:r>
          <a:r>
            <a:rPr lang="de-DE" sz="2600" kern="1200"/>
            <a:t>)</a:t>
          </a:r>
          <a:endParaRPr lang="en-US" sz="2600" kern="1200"/>
        </a:p>
      </dsp:txBody>
      <dsp:txXfrm>
        <a:off x="6851943" y="2019646"/>
        <a:ext cx="2813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E863E-3EEE-48D3-9DF0-DD0FD4504B27}">
      <dsp:nvSpPr>
        <dsp:cNvPr id="0" name=""/>
        <dsp:cNvSpPr/>
      </dsp:nvSpPr>
      <dsp:spPr>
        <a:xfrm>
          <a:off x="1014450" y="403074"/>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CAE272-F951-494D-B52D-FCEC1A89C64A}">
      <dsp:nvSpPr>
        <dsp:cNvPr id="0" name=""/>
        <dsp:cNvSpPr/>
      </dsp:nvSpPr>
      <dsp:spPr>
        <a:xfrm>
          <a:off x="240806" y="2019646"/>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e-DE" sz="2600" kern="1200" dirty="0"/>
            <a:t>Think </a:t>
          </a:r>
          <a:r>
            <a:rPr lang="de-DE" sz="2600" kern="1200" dirty="0" err="1"/>
            <a:t>what</a:t>
          </a:r>
          <a:r>
            <a:rPr lang="de-DE" sz="2600" kern="1200" dirty="0"/>
            <a:t> </a:t>
          </a:r>
          <a:r>
            <a:rPr lang="de-DE" sz="2600" kern="1200" dirty="0" err="1"/>
            <a:t>the</a:t>
          </a:r>
          <a:r>
            <a:rPr lang="de-DE" sz="2600" kern="1200" dirty="0"/>
            <a:t> Code </a:t>
          </a:r>
          <a:r>
            <a:rPr lang="de-DE" sz="2600" kern="1200" dirty="0" err="1"/>
            <a:t>should</a:t>
          </a:r>
          <a:r>
            <a:rPr lang="de-DE" sz="2600" kern="1200" dirty="0"/>
            <a:t> do</a:t>
          </a:r>
          <a:endParaRPr lang="en-US" sz="2600" kern="1200" dirty="0"/>
        </a:p>
      </dsp:txBody>
      <dsp:txXfrm>
        <a:off x="240806" y="2019646"/>
        <a:ext cx="2813250" cy="720000"/>
      </dsp:txXfrm>
    </dsp:sp>
    <dsp:sp modelId="{9236D493-5FF5-4221-B84A-650BB455C3CC}">
      <dsp:nvSpPr>
        <dsp:cNvPr id="0" name=""/>
        <dsp:cNvSpPr/>
      </dsp:nvSpPr>
      <dsp:spPr>
        <a:xfrm>
          <a:off x="4320018" y="403074"/>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7CF6-3A26-48D3-9892-4E4758247A02}">
      <dsp:nvSpPr>
        <dsp:cNvPr id="0" name=""/>
        <dsp:cNvSpPr/>
      </dsp:nvSpPr>
      <dsp:spPr>
        <a:xfrm>
          <a:off x="3546375" y="2019646"/>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e-DE" sz="2600" kern="1200" dirty="0"/>
            <a:t>Write </a:t>
          </a:r>
          <a:r>
            <a:rPr lang="de-DE" sz="2600" kern="1200" dirty="0" err="1"/>
            <a:t>detailed</a:t>
          </a:r>
          <a:r>
            <a:rPr lang="de-DE" sz="2600" kern="1200" dirty="0"/>
            <a:t> </a:t>
          </a:r>
          <a:r>
            <a:rPr lang="de-DE" sz="2600" kern="1200" dirty="0" err="1"/>
            <a:t>tests</a:t>
          </a:r>
          <a:r>
            <a:rPr lang="de-DE" sz="2600" kern="1200" dirty="0"/>
            <a:t> </a:t>
          </a:r>
          <a:r>
            <a:rPr lang="de-DE" sz="2600" kern="1200" dirty="0" err="1"/>
            <a:t>for</a:t>
          </a:r>
          <a:r>
            <a:rPr lang="de-DE" sz="2600" kern="1200" dirty="0"/>
            <a:t> </a:t>
          </a:r>
          <a:r>
            <a:rPr lang="de-DE" sz="2600" kern="1200" dirty="0" err="1"/>
            <a:t>every</a:t>
          </a:r>
          <a:r>
            <a:rPr lang="de-DE" sz="2600" kern="1200" dirty="0"/>
            <a:t> </a:t>
          </a:r>
          <a:r>
            <a:rPr lang="de-DE" sz="2600" kern="1200" dirty="0" err="1"/>
            <a:t>use-case</a:t>
          </a:r>
          <a:endParaRPr lang="en-US" sz="2600" kern="1200" dirty="0"/>
        </a:p>
      </dsp:txBody>
      <dsp:txXfrm>
        <a:off x="3546375" y="2019646"/>
        <a:ext cx="2813250" cy="720000"/>
      </dsp:txXfrm>
    </dsp:sp>
    <dsp:sp modelId="{B7375D02-BDD0-4C32-BE57-02AB1B549896}">
      <dsp:nvSpPr>
        <dsp:cNvPr id="0" name=""/>
        <dsp:cNvSpPr/>
      </dsp:nvSpPr>
      <dsp:spPr>
        <a:xfrm>
          <a:off x="7625587" y="403074"/>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CEC628-ED15-428C-B037-4F889FDBCBC4}">
      <dsp:nvSpPr>
        <dsp:cNvPr id="0" name=""/>
        <dsp:cNvSpPr/>
      </dsp:nvSpPr>
      <dsp:spPr>
        <a:xfrm>
          <a:off x="6851943" y="2019646"/>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de-DE" sz="2600" kern="1200" dirty="0"/>
            <a:t>Write Code </a:t>
          </a:r>
          <a:r>
            <a:rPr lang="de-DE" sz="2600" kern="1200" dirty="0" err="1"/>
            <a:t>against</a:t>
          </a:r>
          <a:r>
            <a:rPr lang="de-DE" sz="2600" kern="1200" dirty="0"/>
            <a:t> </a:t>
          </a:r>
          <a:r>
            <a:rPr lang="de-DE" sz="2600" kern="1200" dirty="0" err="1"/>
            <a:t>the</a:t>
          </a:r>
          <a:r>
            <a:rPr lang="de-DE" sz="2600" kern="1200" dirty="0"/>
            <a:t> </a:t>
          </a:r>
          <a:r>
            <a:rPr lang="de-DE" sz="2600" kern="1200" dirty="0" err="1"/>
            <a:t>tests</a:t>
          </a:r>
          <a:endParaRPr lang="en-US" sz="2600" kern="1200" dirty="0"/>
        </a:p>
      </dsp:txBody>
      <dsp:txXfrm>
        <a:off x="6851943" y="2019646"/>
        <a:ext cx="28132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6A357-F58E-452F-8782-054D4992FF20}">
      <dsp:nvSpPr>
        <dsp:cNvPr id="0" name=""/>
        <dsp:cNvSpPr/>
      </dsp:nvSpPr>
      <dsp:spPr>
        <a:xfrm>
          <a:off x="2554406" y="-31063"/>
          <a:ext cx="4797187" cy="4797187"/>
        </a:xfrm>
        <a:prstGeom prst="circularArrow">
          <a:avLst>
            <a:gd name="adj1" fmla="val 5544"/>
            <a:gd name="adj2" fmla="val 330680"/>
            <a:gd name="adj3" fmla="val 13742980"/>
            <a:gd name="adj4" fmla="val 17406047"/>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9CEDD9E-745F-4FB9-B8D0-B0C165B477FD}">
      <dsp:nvSpPr>
        <dsp:cNvPr id="0" name=""/>
        <dsp:cNvSpPr/>
      </dsp:nvSpPr>
      <dsp:spPr>
        <a:xfrm>
          <a:off x="3813906" y="1075"/>
          <a:ext cx="2278186" cy="1139093"/>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a:t>Add a test that fails</a:t>
          </a:r>
          <a:endParaRPr lang="en-US" sz="2300" kern="1200"/>
        </a:p>
      </dsp:txBody>
      <dsp:txXfrm>
        <a:off x="3869512" y="56681"/>
        <a:ext cx="2166974" cy="1027881"/>
      </dsp:txXfrm>
    </dsp:sp>
    <dsp:sp modelId="{3317361D-45E7-4D93-A434-2420C7A4126D}">
      <dsp:nvSpPr>
        <dsp:cNvPr id="0" name=""/>
        <dsp:cNvSpPr/>
      </dsp:nvSpPr>
      <dsp:spPr>
        <a:xfrm>
          <a:off x="5759491" y="1414625"/>
          <a:ext cx="2278186" cy="1139093"/>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a:t>Run tests &amp; see if it fails</a:t>
          </a:r>
          <a:endParaRPr lang="de-DE" sz="2300" kern="1200" dirty="0"/>
        </a:p>
      </dsp:txBody>
      <dsp:txXfrm>
        <a:off x="5815097" y="1470231"/>
        <a:ext cx="2166974" cy="1027881"/>
      </dsp:txXfrm>
    </dsp:sp>
    <dsp:sp modelId="{074A143D-395E-4C4B-9C76-5281ECC30B6F}">
      <dsp:nvSpPr>
        <dsp:cNvPr id="0" name=""/>
        <dsp:cNvSpPr/>
      </dsp:nvSpPr>
      <dsp:spPr>
        <a:xfrm>
          <a:off x="5016344" y="3701797"/>
          <a:ext cx="2278186" cy="1139093"/>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a:t>Write code to just pass the tests</a:t>
          </a:r>
          <a:endParaRPr lang="de-DE" sz="2300" kern="1200" dirty="0"/>
        </a:p>
      </dsp:txBody>
      <dsp:txXfrm>
        <a:off x="5071950" y="3757403"/>
        <a:ext cx="2166974" cy="1027881"/>
      </dsp:txXfrm>
    </dsp:sp>
    <dsp:sp modelId="{AC0C4F96-DB0A-4430-9B30-EA617BEA53DF}">
      <dsp:nvSpPr>
        <dsp:cNvPr id="0" name=""/>
        <dsp:cNvSpPr/>
      </dsp:nvSpPr>
      <dsp:spPr>
        <a:xfrm>
          <a:off x="2611469" y="3701797"/>
          <a:ext cx="2278186" cy="1139093"/>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a:t>Run all tests</a:t>
          </a:r>
          <a:endParaRPr lang="de-DE" sz="2300" kern="1200" dirty="0"/>
        </a:p>
      </dsp:txBody>
      <dsp:txXfrm>
        <a:off x="2667075" y="3757403"/>
        <a:ext cx="2166974" cy="1027881"/>
      </dsp:txXfrm>
    </dsp:sp>
    <dsp:sp modelId="{140B94EC-3880-4C3E-A872-30BA431C7CF3}">
      <dsp:nvSpPr>
        <dsp:cNvPr id="0" name=""/>
        <dsp:cNvSpPr/>
      </dsp:nvSpPr>
      <dsp:spPr>
        <a:xfrm>
          <a:off x="1868321" y="1414625"/>
          <a:ext cx="2278186" cy="1139093"/>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a:t>Refactor the code</a:t>
          </a:r>
          <a:endParaRPr lang="de-DE" sz="2300" kern="1200" dirty="0"/>
        </a:p>
      </dsp:txBody>
      <dsp:txXfrm>
        <a:off x="1923927" y="1470231"/>
        <a:ext cx="2166974" cy="10278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e-DE"/>
              <a:t>Mastertitelformat bearbeiten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F578D63-8111-4763-B597-10715AF43515}" type="datetimeFigureOut">
              <a:rPr lang="de-DE" smtClean="0"/>
              <a:t>14.05.2019</a:t>
            </a:fld>
            <a:endParaRPr lang="de-DE"/>
          </a:p>
        </p:txBody>
      </p:sp>
      <p:sp>
        <p:nvSpPr>
          <p:cNvPr id="5" name="Footer Placeholder 4"/>
          <p:cNvSpPr>
            <a:spLocks noGrp="1"/>
          </p:cNvSpPr>
          <p:nvPr>
            <p:ph type="ftr" sz="quarter" idx="11"/>
          </p:nvPr>
        </p:nvSpPr>
        <p:spPr>
          <a:xfrm>
            <a:off x="1876424" y="5410201"/>
            <a:ext cx="5124886" cy="365125"/>
          </a:xfrm>
        </p:spPr>
        <p:txBody>
          <a:bodyPr/>
          <a:lstStyle/>
          <a:p>
            <a:endParaRPr lang="de-DE"/>
          </a:p>
        </p:txBody>
      </p:sp>
      <p:sp>
        <p:nvSpPr>
          <p:cNvPr id="6" name="Slide Number Placeholder 5"/>
          <p:cNvSpPr>
            <a:spLocks noGrp="1"/>
          </p:cNvSpPr>
          <p:nvPr>
            <p:ph type="sldNum" sz="quarter" idx="12"/>
          </p:nvPr>
        </p:nvSpPr>
        <p:spPr>
          <a:xfrm>
            <a:off x="9896911" y="5410199"/>
            <a:ext cx="771089" cy="365125"/>
          </a:xfrm>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343143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e-DE"/>
              <a:t>Bild durch Klicken auf Symbol hinzufügen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6F578D63-8111-4763-B597-10715AF43515}" type="datetimeFigureOut">
              <a:rPr lang="de-DE" smtClean="0"/>
              <a:t>14.05.2019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103508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6F578D63-8111-4763-B597-10715AF43515}" type="datetimeFigureOut">
              <a:rPr lang="de-DE" smtClean="0"/>
              <a:t>14.05.2019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2667482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e-DE"/>
              <a:t>Mastertitelformat bearbeiten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6F578D63-8111-4763-B597-10715AF43515}" type="datetimeFigureOut">
              <a:rPr lang="de-DE" smtClean="0"/>
              <a:t>14.05.2019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C447E-B421-4001-B2C4-148A08EE99D1}" type="slidenum">
              <a:rPr lang="de-DE" smtClean="0"/>
              <a:t>‹Nr.›</a:t>
            </a:fld>
            <a:endParaRPr lang="de-D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25414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6F578D63-8111-4763-B597-10715AF43515}" type="datetimeFigureOut">
              <a:rPr lang="de-DE" smtClean="0"/>
              <a:t>14.05.2019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4226726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6F578D63-8111-4763-B597-10715AF43515}" type="datetimeFigureOut">
              <a:rPr lang="de-DE" smtClean="0"/>
              <a:t>14.05.2019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2143108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e-DE"/>
              <a:t>Mastertitelformat bearbeiten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6F578D63-8111-4763-B597-10715AF43515}" type="datetimeFigureOut">
              <a:rPr lang="de-DE" smtClean="0"/>
              <a:t>14.05.2019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2921574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F578D63-8111-4763-B597-10715AF43515}" type="datetimeFigureOut">
              <a:rPr lang="de-DE" smtClean="0"/>
              <a:t>14.05.2019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2632651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F578D63-8111-4763-B597-10715AF43515}" type="datetimeFigureOut">
              <a:rPr lang="de-DE" smtClean="0"/>
              <a:t>14.05.2019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2356621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F578D63-8111-4763-B597-10715AF43515}" type="datetimeFigureOut">
              <a:rPr lang="de-DE" smtClean="0"/>
              <a:t>14.05.2019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124612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F578D63-8111-4763-B597-10715AF43515}" type="datetimeFigureOut">
              <a:rPr lang="de-DE" smtClean="0"/>
              <a:t>14.05.2019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180237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F578D63-8111-4763-B597-10715AF43515}" type="datetimeFigureOut">
              <a:rPr lang="de-DE" smtClean="0"/>
              <a:t>14.05.2019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314756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e-DE"/>
              <a:t>Mastertitelformat bearbeiten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41410" y="3073397"/>
            <a:ext cx="4878391"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3073397"/>
            <a:ext cx="4875210"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F578D63-8111-4763-B597-10715AF43515}" type="datetimeFigureOut">
              <a:rPr lang="de-DE" smtClean="0"/>
              <a:t>14.05.2019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103335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6F578D63-8111-4763-B597-10715AF43515}" type="datetimeFigureOut">
              <a:rPr lang="de-DE" smtClean="0"/>
              <a:t>14.05.2019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84518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78D63-8111-4763-B597-10715AF43515}" type="datetimeFigureOut">
              <a:rPr lang="de-DE" smtClean="0"/>
              <a:t>14.05.2019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2383858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6F578D63-8111-4763-B597-10715AF43515}" type="datetimeFigureOut">
              <a:rPr lang="de-DE" smtClean="0"/>
              <a:t>14.05.2019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1975131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6F578D63-8111-4763-B597-10715AF43515}" type="datetimeFigureOut">
              <a:rPr lang="de-DE" smtClean="0"/>
              <a:t>14.05.2019</a:t>
            </a:fld>
            <a:endParaRPr lang="de-DE"/>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2C447E-B421-4001-B2C4-148A08EE99D1}" type="slidenum">
              <a:rPr lang="de-DE" smtClean="0"/>
              <a:t>‹Nr.›</a:t>
            </a:fld>
            <a:endParaRPr lang="de-DE"/>
          </a:p>
        </p:txBody>
      </p:sp>
    </p:spTree>
    <p:extLst>
      <p:ext uri="{BB962C8B-B14F-4D97-AF65-F5344CB8AC3E}">
        <p14:creationId xmlns:p14="http://schemas.microsoft.com/office/powerpoint/2010/main" val="367460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578D63-8111-4763-B597-10715AF43515}" type="datetimeFigureOut">
              <a:rPr lang="de-DE" smtClean="0"/>
              <a:t>14.05.2019</a:t>
            </a:fld>
            <a:endParaRPr lang="de-D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B2C447E-B421-4001-B2C4-148A08EE99D1}" type="slidenum">
              <a:rPr lang="de-DE" smtClean="0"/>
              <a:t>‹Nr.›</a:t>
            </a:fld>
            <a:endParaRPr lang="de-DE"/>
          </a:p>
        </p:txBody>
      </p:sp>
    </p:spTree>
    <p:extLst>
      <p:ext uri="{BB962C8B-B14F-4D97-AF65-F5344CB8AC3E}">
        <p14:creationId xmlns:p14="http://schemas.microsoft.com/office/powerpoint/2010/main" val="3409985094"/>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QCif_-r8eK4" TargetMode="External"/><Relationship Id="rId2" Type="http://schemas.openxmlformats.org/officeDocument/2006/relationships/hyperlink" Target="https://cdn-images-1.medium.com/max/1600/1*4-T6VVnULaszi9ydHQ7Sfw.gif" TargetMode="External"/><Relationship Id="rId1" Type="http://schemas.openxmlformats.org/officeDocument/2006/relationships/slideLayout" Target="../slideLayouts/slideLayout2.xml"/><Relationship Id="rId6" Type="http://schemas.openxmlformats.org/officeDocument/2006/relationships/hyperlink" Target="https://martinfowler.com/bliki/IntegrationTest.html" TargetMode="External"/><Relationship Id="rId5" Type="http://schemas.openxmlformats.org/officeDocument/2006/relationships/hyperlink" Target="https://www.it-agile.de/wissen/agiles-engineering/testgetriebene-entwicklung-tdd/" TargetMode="External"/><Relationship Id="rId4" Type="http://schemas.openxmlformats.org/officeDocument/2006/relationships/hyperlink" Target="https://brainhub.eu/blog/test-driven-development-tdd/"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56BA3D-FCB6-462D-8388-A1CE758AB7BE}"/>
              </a:ext>
            </a:extLst>
          </p:cNvPr>
          <p:cNvSpPr>
            <a:spLocks noGrp="1"/>
          </p:cNvSpPr>
          <p:nvPr>
            <p:ph type="ctrTitle"/>
          </p:nvPr>
        </p:nvSpPr>
        <p:spPr>
          <a:xfrm>
            <a:off x="2043113" y="1122363"/>
            <a:ext cx="4527929" cy="4287836"/>
          </a:xfrm>
        </p:spPr>
        <p:txBody>
          <a:bodyPr anchor="ctr">
            <a:normAutofit/>
          </a:bodyPr>
          <a:lstStyle/>
          <a:p>
            <a:pPr algn="r"/>
            <a:r>
              <a:rPr lang="de-DE" sz="5600" dirty="0"/>
              <a:t>TDD – Test Driven Development</a:t>
            </a:r>
          </a:p>
        </p:txBody>
      </p:sp>
      <p:sp>
        <p:nvSpPr>
          <p:cNvPr id="3" name="Untertitel 2">
            <a:extLst>
              <a:ext uri="{FF2B5EF4-FFF2-40B4-BE49-F238E27FC236}">
                <a16:creationId xmlns:a16="http://schemas.microsoft.com/office/drawing/2014/main" id="{4A6B96BB-EC6F-4DFC-A7E1-B515C3B7F25A}"/>
              </a:ext>
            </a:extLst>
          </p:cNvPr>
          <p:cNvSpPr>
            <a:spLocks noGrp="1"/>
          </p:cNvSpPr>
          <p:nvPr>
            <p:ph type="subTitle" idx="1"/>
          </p:nvPr>
        </p:nvSpPr>
        <p:spPr>
          <a:xfrm>
            <a:off x="7851631" y="1122363"/>
            <a:ext cx="2816368" cy="4287834"/>
          </a:xfrm>
        </p:spPr>
        <p:txBody>
          <a:bodyPr anchor="ctr">
            <a:normAutofit/>
          </a:bodyPr>
          <a:lstStyle/>
          <a:p>
            <a:r>
              <a:rPr lang="de-DE" sz="2400" dirty="0"/>
              <a:t>E-Portfolio</a:t>
            </a:r>
          </a:p>
          <a:p>
            <a:r>
              <a:rPr lang="de-DE" sz="2400" dirty="0"/>
              <a:t>By</a:t>
            </a:r>
          </a:p>
          <a:p>
            <a:r>
              <a:rPr lang="de-DE" sz="2400" dirty="0"/>
              <a:t>Kai Schwark</a:t>
            </a:r>
          </a:p>
        </p:txBody>
      </p:sp>
    </p:spTree>
    <p:extLst>
      <p:ext uri="{BB962C8B-B14F-4D97-AF65-F5344CB8AC3E}">
        <p14:creationId xmlns:p14="http://schemas.microsoft.com/office/powerpoint/2010/main" val="2230594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63B9CE-34A8-4B50-9BB9-38D5F1D69260}"/>
              </a:ext>
            </a:extLst>
          </p:cNvPr>
          <p:cNvSpPr>
            <a:spLocks noGrp="1"/>
          </p:cNvSpPr>
          <p:nvPr>
            <p:ph type="title"/>
          </p:nvPr>
        </p:nvSpPr>
        <p:spPr>
          <a:xfrm>
            <a:off x="1141413" y="618518"/>
            <a:ext cx="9905998" cy="1478570"/>
          </a:xfrm>
        </p:spPr>
        <p:txBody>
          <a:bodyPr>
            <a:normAutofit/>
          </a:bodyPr>
          <a:lstStyle/>
          <a:p>
            <a:r>
              <a:rPr lang="de-DE" dirty="0" err="1"/>
              <a:t>Now</a:t>
            </a:r>
            <a:r>
              <a:rPr lang="de-DE" dirty="0"/>
              <a:t> </a:t>
            </a:r>
            <a:r>
              <a:rPr lang="de-DE" dirty="0" err="1"/>
              <a:t>the</a:t>
            </a:r>
            <a:r>
              <a:rPr lang="de-DE" dirty="0"/>
              <a:t> </a:t>
            </a:r>
            <a:r>
              <a:rPr lang="de-DE" dirty="0" err="1"/>
              <a:t>other</a:t>
            </a:r>
            <a:r>
              <a:rPr lang="de-DE" dirty="0"/>
              <a:t> </a:t>
            </a:r>
            <a:r>
              <a:rPr lang="de-DE" dirty="0" err="1"/>
              <a:t>way</a:t>
            </a:r>
            <a:r>
              <a:rPr lang="de-DE" dirty="0"/>
              <a:t> </a:t>
            </a:r>
            <a:r>
              <a:rPr lang="de-DE" dirty="0" err="1"/>
              <a:t>round</a:t>
            </a:r>
            <a:r>
              <a:rPr lang="de-DE" dirty="0"/>
              <a:t> - TDD</a:t>
            </a:r>
          </a:p>
        </p:txBody>
      </p:sp>
      <p:graphicFrame>
        <p:nvGraphicFramePr>
          <p:cNvPr id="5" name="Inhaltsplatzhalter 2">
            <a:extLst>
              <a:ext uri="{FF2B5EF4-FFF2-40B4-BE49-F238E27FC236}">
                <a16:creationId xmlns:a16="http://schemas.microsoft.com/office/drawing/2014/main" id="{CD5FCC5F-0B88-4959-A1E7-718AFE519ED2}"/>
              </a:ext>
            </a:extLst>
          </p:cNvPr>
          <p:cNvGraphicFramePr>
            <a:graphicFrameLocks noGrp="1"/>
          </p:cNvGraphicFramePr>
          <p:nvPr>
            <p:ph idx="1"/>
            <p:extLst>
              <p:ext uri="{D42A27DB-BD31-4B8C-83A1-F6EECF244321}">
                <p14:modId xmlns:p14="http://schemas.microsoft.com/office/powerpoint/2010/main" val="4257909496"/>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77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el 1">
            <a:extLst>
              <a:ext uri="{FF2B5EF4-FFF2-40B4-BE49-F238E27FC236}">
                <a16:creationId xmlns:a16="http://schemas.microsoft.com/office/drawing/2014/main" id="{2E0AD839-D54F-4EC7-8B98-DD775541F386}"/>
              </a:ext>
            </a:extLst>
          </p:cNvPr>
          <p:cNvSpPr>
            <a:spLocks noGrp="1"/>
          </p:cNvSpPr>
          <p:nvPr>
            <p:ph type="title"/>
          </p:nvPr>
        </p:nvSpPr>
        <p:spPr>
          <a:xfrm>
            <a:off x="1141413" y="1082673"/>
            <a:ext cx="2869416" cy="4708528"/>
          </a:xfrm>
        </p:spPr>
        <p:txBody>
          <a:bodyPr>
            <a:normAutofit/>
          </a:bodyPr>
          <a:lstStyle/>
          <a:p>
            <a:pPr algn="r"/>
            <a:r>
              <a:rPr lang="de-DE" sz="4000"/>
              <a:t>TDD - Benefits</a:t>
            </a:r>
          </a:p>
        </p:txBody>
      </p:sp>
      <p:cxnSp>
        <p:nvCxnSpPr>
          <p:cNvPr id="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2A7E5243-0398-4896-9FAE-F047F2EDDE3A}"/>
              </a:ext>
            </a:extLst>
          </p:cNvPr>
          <p:cNvSpPr>
            <a:spLocks noGrp="1"/>
          </p:cNvSpPr>
          <p:nvPr>
            <p:ph idx="1"/>
          </p:nvPr>
        </p:nvSpPr>
        <p:spPr>
          <a:xfrm>
            <a:off x="5297763" y="1082673"/>
            <a:ext cx="5751237" cy="4708528"/>
          </a:xfrm>
        </p:spPr>
        <p:txBody>
          <a:bodyPr anchor="ctr">
            <a:normAutofit/>
          </a:bodyPr>
          <a:lstStyle/>
          <a:p>
            <a:r>
              <a:rPr lang="en-US" sz="1800" dirty="0"/>
              <a:t>Thinking</a:t>
            </a:r>
            <a:r>
              <a:rPr lang="de-DE" sz="1800" dirty="0"/>
              <a:t> </a:t>
            </a:r>
            <a:r>
              <a:rPr lang="de-DE" sz="1800" dirty="0" err="1"/>
              <a:t>before</a:t>
            </a:r>
            <a:r>
              <a:rPr lang="de-DE" sz="1800" dirty="0"/>
              <a:t> </a:t>
            </a:r>
            <a:r>
              <a:rPr lang="de-DE" sz="1800" dirty="0" err="1"/>
              <a:t>coding</a:t>
            </a:r>
            <a:r>
              <a:rPr lang="de-DE" sz="1800" dirty="0"/>
              <a:t> -&gt; </a:t>
            </a:r>
            <a:r>
              <a:rPr lang="de-DE" sz="1800" dirty="0" err="1"/>
              <a:t>Improved</a:t>
            </a:r>
            <a:r>
              <a:rPr lang="de-DE" sz="1800" dirty="0"/>
              <a:t> </a:t>
            </a:r>
            <a:r>
              <a:rPr lang="de-DE" sz="1800" dirty="0" err="1"/>
              <a:t>productivity</a:t>
            </a:r>
            <a:endParaRPr lang="de-DE" sz="1800" dirty="0"/>
          </a:p>
          <a:p>
            <a:r>
              <a:rPr lang="de-DE" sz="1800" dirty="0"/>
              <a:t>Shorter </a:t>
            </a:r>
            <a:r>
              <a:rPr lang="de-DE" sz="1800" dirty="0" err="1"/>
              <a:t>implementation</a:t>
            </a:r>
            <a:endParaRPr lang="de-DE" sz="1800" dirty="0"/>
          </a:p>
          <a:p>
            <a:r>
              <a:rPr lang="de-DE" sz="1800" dirty="0" err="1"/>
              <a:t>Less</a:t>
            </a:r>
            <a:r>
              <a:rPr lang="de-DE" sz="1800" dirty="0"/>
              <a:t> </a:t>
            </a:r>
            <a:r>
              <a:rPr lang="de-DE" sz="1800" dirty="0" err="1"/>
              <a:t>unneeded</a:t>
            </a:r>
            <a:r>
              <a:rPr lang="de-DE" sz="1800" dirty="0"/>
              <a:t> code and </a:t>
            </a:r>
            <a:r>
              <a:rPr lang="de-DE" sz="1800" dirty="0" err="1"/>
              <a:t>redundancy</a:t>
            </a:r>
            <a:endParaRPr lang="de-DE" sz="1800" dirty="0"/>
          </a:p>
          <a:p>
            <a:r>
              <a:rPr lang="de-DE" sz="1800" dirty="0" err="1"/>
              <a:t>Easier</a:t>
            </a:r>
            <a:r>
              <a:rPr lang="de-DE" sz="1800" dirty="0"/>
              <a:t> </a:t>
            </a:r>
            <a:r>
              <a:rPr lang="de-DE" sz="1800" dirty="0" err="1"/>
              <a:t>debugging</a:t>
            </a:r>
            <a:endParaRPr lang="de-DE" sz="1800" dirty="0"/>
          </a:p>
          <a:p>
            <a:r>
              <a:rPr lang="de-DE" sz="1800" dirty="0"/>
              <a:t>100% test-</a:t>
            </a:r>
            <a:r>
              <a:rPr lang="de-DE" sz="1800" dirty="0" err="1"/>
              <a:t>coverage</a:t>
            </a:r>
            <a:endParaRPr lang="de-DE" sz="1800" dirty="0"/>
          </a:p>
          <a:p>
            <a:r>
              <a:rPr lang="de-DE" sz="1800" dirty="0" err="1"/>
              <a:t>Modularized</a:t>
            </a:r>
            <a:r>
              <a:rPr lang="de-DE" sz="1800" dirty="0"/>
              <a:t>, flexible &amp; </a:t>
            </a:r>
            <a:r>
              <a:rPr lang="de-DE" sz="1800" dirty="0" err="1"/>
              <a:t>axtensible</a:t>
            </a:r>
            <a:r>
              <a:rPr lang="de-DE" sz="1800" dirty="0"/>
              <a:t> code</a:t>
            </a:r>
          </a:p>
          <a:p>
            <a:r>
              <a:rPr lang="de-DE" sz="1800" dirty="0" err="1"/>
              <a:t>Easier</a:t>
            </a:r>
            <a:r>
              <a:rPr lang="de-DE" sz="1800" dirty="0"/>
              <a:t> </a:t>
            </a:r>
            <a:r>
              <a:rPr lang="de-DE" sz="1800" dirty="0" err="1"/>
              <a:t>documentation</a:t>
            </a:r>
            <a:r>
              <a:rPr lang="de-DE" sz="1800" dirty="0"/>
              <a:t> </a:t>
            </a:r>
            <a:r>
              <a:rPr lang="de-DE" sz="1800" dirty="0" err="1"/>
              <a:t>though</a:t>
            </a:r>
            <a:r>
              <a:rPr lang="de-DE" sz="1800" dirty="0"/>
              <a:t> </a:t>
            </a:r>
            <a:r>
              <a:rPr lang="de-DE" sz="1800" dirty="0" err="1"/>
              <a:t>self</a:t>
            </a:r>
            <a:r>
              <a:rPr lang="de-DE" sz="1800" dirty="0"/>
              <a:t> </a:t>
            </a:r>
            <a:r>
              <a:rPr lang="de-DE" sz="1800" dirty="0" err="1"/>
              <a:t>documenting</a:t>
            </a:r>
            <a:r>
              <a:rPr lang="de-DE" sz="1800" dirty="0"/>
              <a:t> </a:t>
            </a:r>
            <a:r>
              <a:rPr lang="de-DE" sz="1800" dirty="0" err="1"/>
              <a:t>tests</a:t>
            </a:r>
            <a:endParaRPr lang="de-DE" sz="1800" dirty="0"/>
          </a:p>
        </p:txBody>
      </p:sp>
      <p:grpSp>
        <p:nvGrpSpPr>
          <p:cNvPr id="38"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389645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el 1">
            <a:extLst>
              <a:ext uri="{FF2B5EF4-FFF2-40B4-BE49-F238E27FC236}">
                <a16:creationId xmlns:a16="http://schemas.microsoft.com/office/drawing/2014/main" id="{4A709C81-6046-4BE1-A7EE-5A651581FF0B}"/>
              </a:ext>
            </a:extLst>
          </p:cNvPr>
          <p:cNvSpPr>
            <a:spLocks noGrp="1"/>
          </p:cNvSpPr>
          <p:nvPr>
            <p:ph type="title"/>
          </p:nvPr>
        </p:nvSpPr>
        <p:spPr>
          <a:xfrm>
            <a:off x="1141413" y="1082673"/>
            <a:ext cx="2869416" cy="4708528"/>
          </a:xfrm>
        </p:spPr>
        <p:txBody>
          <a:bodyPr>
            <a:normAutofit/>
          </a:bodyPr>
          <a:lstStyle/>
          <a:p>
            <a:pPr algn="r"/>
            <a:r>
              <a:rPr lang="en-US" sz="4000"/>
              <a:t>TDD – Limitations</a:t>
            </a:r>
          </a:p>
        </p:txBody>
      </p:sp>
      <p:cxnSp>
        <p:nvCxnSpPr>
          <p:cNvPr id="7"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E1B34DF4-4820-478B-BC7D-DC86636EE058}"/>
              </a:ext>
            </a:extLst>
          </p:cNvPr>
          <p:cNvSpPr>
            <a:spLocks noGrp="1"/>
          </p:cNvSpPr>
          <p:nvPr>
            <p:ph idx="1"/>
          </p:nvPr>
        </p:nvSpPr>
        <p:spPr>
          <a:xfrm>
            <a:off x="5297763" y="1082673"/>
            <a:ext cx="5751237" cy="4708528"/>
          </a:xfrm>
        </p:spPr>
        <p:txBody>
          <a:bodyPr anchor="ctr">
            <a:normAutofit/>
          </a:bodyPr>
          <a:lstStyle/>
          <a:p>
            <a:r>
              <a:rPr lang="en-US" sz="1800"/>
              <a:t>Functional testing (ex. GUI design)</a:t>
            </a:r>
          </a:p>
          <a:p>
            <a:r>
              <a:rPr lang="en-US" sz="1800"/>
              <a:t>False sense of security (see unit- vs integration-test GIF)</a:t>
            </a:r>
          </a:p>
          <a:p>
            <a:r>
              <a:rPr lang="en-US" sz="1800"/>
              <a:t>Badly written tests cause maintenance overhead &amp; blind spots</a:t>
            </a:r>
          </a:p>
        </p:txBody>
      </p:sp>
      <p:grpSp>
        <p:nvGrpSpPr>
          <p:cNvPr id="9"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96875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1A60B5-FDDB-4854-BDBC-2BA7E4B83FA3}"/>
              </a:ext>
            </a:extLst>
          </p:cNvPr>
          <p:cNvSpPr>
            <a:spLocks noGrp="1"/>
          </p:cNvSpPr>
          <p:nvPr>
            <p:ph type="title"/>
          </p:nvPr>
        </p:nvSpPr>
        <p:spPr>
          <a:xfrm>
            <a:off x="1141413" y="618518"/>
            <a:ext cx="9905998" cy="1478570"/>
          </a:xfrm>
        </p:spPr>
        <p:txBody>
          <a:bodyPr>
            <a:normAutofit/>
          </a:bodyPr>
          <a:lstStyle/>
          <a:p>
            <a:r>
              <a:rPr lang="de-DE"/>
              <a:t>Practice-Task</a:t>
            </a:r>
            <a:endParaRPr lang="de-DE" dirty="0"/>
          </a:p>
        </p:txBody>
      </p:sp>
      <p:graphicFrame>
        <p:nvGraphicFramePr>
          <p:cNvPr id="5" name="Inhaltsplatzhalter 4">
            <a:extLst>
              <a:ext uri="{FF2B5EF4-FFF2-40B4-BE49-F238E27FC236}">
                <a16:creationId xmlns:a16="http://schemas.microsoft.com/office/drawing/2014/main" id="{C4578516-24FA-4904-B850-A22AA6A6DDD4}"/>
              </a:ext>
            </a:extLst>
          </p:cNvPr>
          <p:cNvGraphicFramePr>
            <a:graphicFrameLocks noGrp="1"/>
          </p:cNvGraphicFramePr>
          <p:nvPr>
            <p:ph idx="1"/>
            <p:extLst>
              <p:ext uri="{D42A27DB-BD31-4B8C-83A1-F6EECF244321}">
                <p14:modId xmlns:p14="http://schemas.microsoft.com/office/powerpoint/2010/main" val="3432953477"/>
              </p:ext>
            </p:extLst>
          </p:nvPr>
        </p:nvGraphicFramePr>
        <p:xfrm>
          <a:off x="1141413" y="1663337"/>
          <a:ext cx="9906000" cy="4841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86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E55FE-2D3E-485C-9D41-194842D10323}"/>
              </a:ext>
            </a:extLst>
          </p:cNvPr>
          <p:cNvSpPr>
            <a:spLocks noGrp="1"/>
          </p:cNvSpPr>
          <p:nvPr>
            <p:ph type="title"/>
          </p:nvPr>
        </p:nvSpPr>
        <p:spPr>
          <a:xfrm>
            <a:off x="1141413" y="618518"/>
            <a:ext cx="9905998" cy="1478570"/>
          </a:xfrm>
        </p:spPr>
        <p:txBody>
          <a:bodyPr>
            <a:normAutofit/>
          </a:bodyPr>
          <a:lstStyle/>
          <a:p>
            <a:r>
              <a:rPr lang="de-DE" sz="4000"/>
              <a:t>Conclusion</a:t>
            </a:r>
            <a:endParaRPr lang="de-DE" sz="4000" dirty="0"/>
          </a:p>
        </p:txBody>
      </p:sp>
      <p:sp>
        <p:nvSpPr>
          <p:cNvPr id="3" name="Inhaltsplatzhalter 2">
            <a:extLst>
              <a:ext uri="{FF2B5EF4-FFF2-40B4-BE49-F238E27FC236}">
                <a16:creationId xmlns:a16="http://schemas.microsoft.com/office/drawing/2014/main" id="{549E3A0D-3747-4622-8EDD-38E768424433}"/>
              </a:ext>
            </a:extLst>
          </p:cNvPr>
          <p:cNvSpPr>
            <a:spLocks noGrp="1"/>
          </p:cNvSpPr>
          <p:nvPr>
            <p:ph idx="1"/>
          </p:nvPr>
        </p:nvSpPr>
        <p:spPr>
          <a:xfrm>
            <a:off x="1141411" y="2249487"/>
            <a:ext cx="7631927" cy="3541714"/>
          </a:xfrm>
        </p:spPr>
        <p:txBody>
          <a:bodyPr anchor="t">
            <a:normAutofit/>
          </a:bodyPr>
          <a:lstStyle/>
          <a:p>
            <a:pPr marL="0" indent="0">
              <a:buNone/>
            </a:pPr>
            <a:r>
              <a:rPr lang="en-US" sz="2000"/>
              <a:t>We’ve seen the benefits and limitations of TDD and now have an idea on how to start adopting and using the TDD approach at least partially in our projects to further increase the quality of our code.</a:t>
            </a:r>
            <a:endParaRPr lang="en-US" sz="2000" dirty="0"/>
          </a:p>
        </p:txBody>
      </p:sp>
    </p:spTree>
    <p:extLst>
      <p:ext uri="{BB962C8B-B14F-4D97-AF65-F5344CB8AC3E}">
        <p14:creationId xmlns:p14="http://schemas.microsoft.com/office/powerpoint/2010/main" val="581256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68"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3"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E7B33B9-053C-4781-9E61-F7D96F549ACE}"/>
              </a:ext>
            </a:extLst>
          </p:cNvPr>
          <p:cNvSpPr>
            <a:spLocks noGrp="1"/>
          </p:cNvSpPr>
          <p:nvPr>
            <p:ph type="title"/>
          </p:nvPr>
        </p:nvSpPr>
        <p:spPr>
          <a:xfrm>
            <a:off x="2043113" y="1122363"/>
            <a:ext cx="4527929" cy="4287836"/>
          </a:xfrm>
        </p:spPr>
        <p:txBody>
          <a:bodyPr vert="horz" lIns="91440" tIns="45720" rIns="91440" bIns="45720" rtlCol="0" anchor="ctr">
            <a:normAutofit/>
          </a:bodyPr>
          <a:lstStyle/>
          <a:p>
            <a:pPr algn="r"/>
            <a:r>
              <a:rPr lang="en-US" sz="6000" dirty="0"/>
              <a:t>Thank you for your time!</a:t>
            </a:r>
          </a:p>
        </p:txBody>
      </p:sp>
      <p:cxnSp>
        <p:nvCxnSpPr>
          <p:cNvPr id="125" name="Straight Connector 124">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366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DF866-9955-41AA-94A2-13FBD16DC19A}"/>
              </a:ext>
            </a:extLst>
          </p:cNvPr>
          <p:cNvSpPr>
            <a:spLocks noGrp="1"/>
          </p:cNvSpPr>
          <p:nvPr>
            <p:ph type="title"/>
          </p:nvPr>
        </p:nvSpPr>
        <p:spPr/>
        <p:txBody>
          <a:bodyPr/>
          <a:lstStyle/>
          <a:p>
            <a:r>
              <a:rPr lang="en-US" dirty="0"/>
              <a:t>Sources</a:t>
            </a:r>
          </a:p>
        </p:txBody>
      </p:sp>
      <p:sp>
        <p:nvSpPr>
          <p:cNvPr id="3" name="Inhaltsplatzhalter 2">
            <a:extLst>
              <a:ext uri="{FF2B5EF4-FFF2-40B4-BE49-F238E27FC236}">
                <a16:creationId xmlns:a16="http://schemas.microsoft.com/office/drawing/2014/main" id="{E4AAF932-C60C-4DED-9703-6F9DEF4E41C3}"/>
              </a:ext>
            </a:extLst>
          </p:cNvPr>
          <p:cNvSpPr>
            <a:spLocks noGrp="1"/>
          </p:cNvSpPr>
          <p:nvPr>
            <p:ph idx="1"/>
          </p:nvPr>
        </p:nvSpPr>
        <p:spPr/>
        <p:txBody>
          <a:bodyPr>
            <a:normAutofit lnSpcReduction="10000"/>
          </a:bodyPr>
          <a:lstStyle/>
          <a:p>
            <a:r>
              <a:rPr lang="de-DE" dirty="0">
                <a:hlinkClick r:id="rId2"/>
              </a:rPr>
              <a:t>https://cdn-images-1.medium.com/max/1600/1*4-T6VVnULaszi9ydHQ7Sfw.gif</a:t>
            </a:r>
            <a:endParaRPr lang="de-DE" dirty="0"/>
          </a:p>
          <a:p>
            <a:r>
              <a:rPr lang="de-DE" dirty="0">
                <a:hlinkClick r:id="rId3"/>
              </a:rPr>
              <a:t>https://www.youtube.com/watch?v=QCif_-r8eK4</a:t>
            </a:r>
            <a:endParaRPr lang="de-DE" dirty="0"/>
          </a:p>
          <a:p>
            <a:r>
              <a:rPr lang="de-DE" dirty="0">
                <a:hlinkClick r:id="rId4"/>
              </a:rPr>
              <a:t>https://brainhub.eu/blog/test-driven-development-tdd/</a:t>
            </a:r>
            <a:r>
              <a:rPr lang="de-DE" dirty="0"/>
              <a:t> (13.05.2019)</a:t>
            </a:r>
          </a:p>
          <a:p>
            <a:r>
              <a:rPr lang="de-DE" dirty="0">
                <a:hlinkClick r:id="rId5"/>
              </a:rPr>
              <a:t>https://www.it-agile.de/wissen/agiles-engineering/testgetriebene-entwicklung-tdd/</a:t>
            </a:r>
            <a:r>
              <a:rPr lang="de-DE" dirty="0"/>
              <a:t> (10.05.2019)</a:t>
            </a:r>
          </a:p>
          <a:p>
            <a:r>
              <a:rPr lang="de-DE" dirty="0">
                <a:hlinkClick r:id="rId6"/>
              </a:rPr>
              <a:t>https://martinfowler.com/bliki/IntegrationTest.html</a:t>
            </a:r>
            <a:r>
              <a:rPr lang="de-DE" dirty="0"/>
              <a:t> (14.05.2019)</a:t>
            </a:r>
          </a:p>
          <a:p>
            <a:endParaRPr lang="en-US" dirty="0"/>
          </a:p>
        </p:txBody>
      </p:sp>
    </p:spTree>
    <p:extLst>
      <p:ext uri="{BB962C8B-B14F-4D97-AF65-F5344CB8AC3E}">
        <p14:creationId xmlns:p14="http://schemas.microsoft.com/office/powerpoint/2010/main" val="271407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EEB066-9322-4F2B-BA0D-34547BFCE45A}"/>
              </a:ext>
            </a:extLst>
          </p:cNvPr>
          <p:cNvSpPr>
            <a:spLocks noGrp="1"/>
          </p:cNvSpPr>
          <p:nvPr>
            <p:ph type="title"/>
          </p:nvPr>
        </p:nvSpPr>
        <p:spPr>
          <a:xfrm>
            <a:off x="1141413" y="618518"/>
            <a:ext cx="9905998" cy="1478570"/>
          </a:xfrm>
        </p:spPr>
        <p:txBody>
          <a:bodyPr>
            <a:normAutofit/>
          </a:bodyPr>
          <a:lstStyle/>
          <a:p>
            <a:r>
              <a:rPr lang="de-DE" dirty="0"/>
              <a:t>Agenda</a:t>
            </a:r>
          </a:p>
        </p:txBody>
      </p:sp>
      <p:graphicFrame>
        <p:nvGraphicFramePr>
          <p:cNvPr id="5" name="Inhaltsplatzhalter 2">
            <a:extLst>
              <a:ext uri="{FF2B5EF4-FFF2-40B4-BE49-F238E27FC236}">
                <a16:creationId xmlns:a16="http://schemas.microsoft.com/office/drawing/2014/main" id="{9225967F-E4DF-4F7A-9E95-4EE91F6F0FC8}"/>
              </a:ext>
            </a:extLst>
          </p:cNvPr>
          <p:cNvGraphicFramePr>
            <a:graphicFrameLocks noGrp="1"/>
          </p:cNvGraphicFramePr>
          <p:nvPr>
            <p:ph idx="1"/>
            <p:extLst>
              <p:ext uri="{D42A27DB-BD31-4B8C-83A1-F6EECF244321}">
                <p14:modId xmlns:p14="http://schemas.microsoft.com/office/powerpoint/2010/main" val="4039275594"/>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5662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59EE36-E095-4A46-9098-4CC3D3CFFEF4}"/>
              </a:ext>
            </a:extLst>
          </p:cNvPr>
          <p:cNvSpPr>
            <a:spLocks noGrp="1"/>
          </p:cNvSpPr>
          <p:nvPr>
            <p:ph type="title"/>
          </p:nvPr>
        </p:nvSpPr>
        <p:spPr>
          <a:xfrm>
            <a:off x="1141413" y="618518"/>
            <a:ext cx="9905998" cy="1478570"/>
          </a:xfrm>
        </p:spPr>
        <p:txBody>
          <a:bodyPr>
            <a:normAutofit/>
          </a:bodyPr>
          <a:lstStyle/>
          <a:p>
            <a:r>
              <a:rPr lang="de-DE" dirty="0" err="1"/>
              <a:t>Why</a:t>
            </a:r>
            <a:r>
              <a:rPr lang="de-DE" dirty="0"/>
              <a:t> </a:t>
            </a:r>
            <a:r>
              <a:rPr lang="de-DE" dirty="0" err="1"/>
              <a:t>testing</a:t>
            </a:r>
            <a:r>
              <a:rPr lang="de-DE" dirty="0"/>
              <a:t>?</a:t>
            </a:r>
          </a:p>
        </p:txBody>
      </p:sp>
      <p:graphicFrame>
        <p:nvGraphicFramePr>
          <p:cNvPr id="5" name="Inhaltsplatzhalter 2">
            <a:extLst>
              <a:ext uri="{FF2B5EF4-FFF2-40B4-BE49-F238E27FC236}">
                <a16:creationId xmlns:a16="http://schemas.microsoft.com/office/drawing/2014/main" id="{C50C6285-FDC8-45AC-B6B3-A53B9B80A59C}"/>
              </a:ext>
            </a:extLst>
          </p:cNvPr>
          <p:cNvGraphicFramePr>
            <a:graphicFrameLocks noGrp="1"/>
          </p:cNvGraphicFramePr>
          <p:nvPr>
            <p:ph idx="1"/>
            <p:extLst>
              <p:ext uri="{D42A27DB-BD31-4B8C-83A1-F6EECF244321}">
                <p14:modId xmlns:p14="http://schemas.microsoft.com/office/powerpoint/2010/main" val="424101388"/>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541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1B4F06-FCE5-4E10-A385-49E6E1A54A37}"/>
              </a:ext>
            </a:extLst>
          </p:cNvPr>
          <p:cNvSpPr>
            <a:spLocks noGrp="1"/>
          </p:cNvSpPr>
          <p:nvPr>
            <p:ph type="title"/>
          </p:nvPr>
        </p:nvSpPr>
        <p:spPr>
          <a:xfrm>
            <a:off x="1141413" y="618518"/>
            <a:ext cx="9905998" cy="1478570"/>
          </a:xfrm>
        </p:spPr>
        <p:txBody>
          <a:bodyPr>
            <a:normAutofit/>
          </a:bodyPr>
          <a:lstStyle/>
          <a:p>
            <a:r>
              <a:rPr lang="de-DE" dirty="0" err="1"/>
              <a:t>How</a:t>
            </a:r>
            <a:r>
              <a:rPr lang="de-DE" dirty="0"/>
              <a:t> do </a:t>
            </a:r>
            <a:r>
              <a:rPr lang="de-DE" dirty="0" err="1"/>
              <a:t>we</a:t>
            </a:r>
            <a:r>
              <a:rPr lang="de-DE" dirty="0"/>
              <a:t> </a:t>
            </a:r>
            <a:r>
              <a:rPr lang="de-DE" dirty="0" err="1"/>
              <a:t>test</a:t>
            </a:r>
            <a:r>
              <a:rPr lang="de-DE" dirty="0"/>
              <a:t>?</a:t>
            </a:r>
          </a:p>
        </p:txBody>
      </p:sp>
      <p:graphicFrame>
        <p:nvGraphicFramePr>
          <p:cNvPr id="7" name="Inhaltsplatzhalter 2">
            <a:extLst>
              <a:ext uri="{FF2B5EF4-FFF2-40B4-BE49-F238E27FC236}">
                <a16:creationId xmlns:a16="http://schemas.microsoft.com/office/drawing/2014/main" id="{554EBA16-EB71-42AF-A9BE-5A12C22C0CAC}"/>
              </a:ext>
            </a:extLst>
          </p:cNvPr>
          <p:cNvGraphicFramePr>
            <a:graphicFrameLocks noGrp="1"/>
          </p:cNvGraphicFramePr>
          <p:nvPr>
            <p:ph idx="1"/>
            <p:extLst>
              <p:ext uri="{D42A27DB-BD31-4B8C-83A1-F6EECF244321}">
                <p14:modId xmlns:p14="http://schemas.microsoft.com/office/powerpoint/2010/main" val="2479608803"/>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8593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536AA-F289-4435-A093-2F87B3EB55D4}"/>
              </a:ext>
            </a:extLst>
          </p:cNvPr>
          <p:cNvSpPr>
            <a:spLocks noGrp="1"/>
          </p:cNvSpPr>
          <p:nvPr>
            <p:ph type="title"/>
          </p:nvPr>
        </p:nvSpPr>
        <p:spPr/>
        <p:txBody>
          <a:bodyPr/>
          <a:lstStyle/>
          <a:p>
            <a:r>
              <a:rPr lang="de-DE" dirty="0" err="1"/>
              <a:t>How</a:t>
            </a:r>
            <a:r>
              <a:rPr lang="de-DE" dirty="0"/>
              <a:t> do </a:t>
            </a:r>
            <a:r>
              <a:rPr lang="de-DE" dirty="0" err="1"/>
              <a:t>we</a:t>
            </a:r>
            <a:r>
              <a:rPr lang="de-DE" dirty="0"/>
              <a:t> </a:t>
            </a:r>
            <a:r>
              <a:rPr lang="de-DE" dirty="0" err="1"/>
              <a:t>test</a:t>
            </a:r>
            <a:r>
              <a:rPr lang="de-DE" dirty="0"/>
              <a:t>? - </a:t>
            </a:r>
            <a:r>
              <a:rPr lang="de-DE" dirty="0" err="1"/>
              <a:t>UnitTests</a:t>
            </a:r>
            <a:r>
              <a:rPr lang="de-DE" dirty="0"/>
              <a:t> </a:t>
            </a:r>
          </a:p>
        </p:txBody>
      </p:sp>
      <p:sp>
        <p:nvSpPr>
          <p:cNvPr id="3" name="Inhaltsplatzhalter 2">
            <a:extLst>
              <a:ext uri="{FF2B5EF4-FFF2-40B4-BE49-F238E27FC236}">
                <a16:creationId xmlns:a16="http://schemas.microsoft.com/office/drawing/2014/main" id="{037435B5-F379-4C04-B834-B6BFB176DD53}"/>
              </a:ext>
            </a:extLst>
          </p:cNvPr>
          <p:cNvSpPr>
            <a:spLocks noGrp="1"/>
          </p:cNvSpPr>
          <p:nvPr>
            <p:ph idx="1"/>
          </p:nvPr>
        </p:nvSpPr>
        <p:spPr/>
        <p:txBody>
          <a:bodyPr/>
          <a:lstStyle/>
          <a:p>
            <a:r>
              <a:rPr lang="de-DE" dirty="0" err="1"/>
              <a:t>Biggest</a:t>
            </a:r>
            <a:r>
              <a:rPr lang="de-DE" dirty="0"/>
              <a:t> </a:t>
            </a:r>
            <a:r>
              <a:rPr lang="de-DE" dirty="0" err="1"/>
              <a:t>cut</a:t>
            </a:r>
            <a:r>
              <a:rPr lang="de-DE" dirty="0"/>
              <a:t> </a:t>
            </a:r>
            <a:r>
              <a:rPr lang="de-DE" dirty="0" err="1"/>
              <a:t>of</a:t>
            </a:r>
            <a:r>
              <a:rPr lang="de-DE" dirty="0"/>
              <a:t> all </a:t>
            </a:r>
            <a:r>
              <a:rPr lang="de-DE" dirty="0" err="1"/>
              <a:t>the</a:t>
            </a:r>
            <a:r>
              <a:rPr lang="de-DE" dirty="0"/>
              <a:t> </a:t>
            </a:r>
            <a:r>
              <a:rPr lang="de-DE" dirty="0" err="1"/>
              <a:t>tests</a:t>
            </a:r>
            <a:endParaRPr lang="de-DE" dirty="0"/>
          </a:p>
          <a:p>
            <a:r>
              <a:rPr lang="de-DE" dirty="0" err="1"/>
              <a:t>Precice</a:t>
            </a:r>
            <a:endParaRPr lang="de-DE" dirty="0"/>
          </a:p>
          <a:p>
            <a:r>
              <a:rPr lang="de-DE" dirty="0"/>
              <a:t>Short</a:t>
            </a:r>
          </a:p>
          <a:p>
            <a:r>
              <a:rPr lang="de-DE" dirty="0" err="1"/>
              <a:t>Only</a:t>
            </a:r>
            <a:r>
              <a:rPr lang="de-DE" dirty="0"/>
              <a:t> </a:t>
            </a:r>
            <a:r>
              <a:rPr lang="de-DE" dirty="0" err="1"/>
              <a:t>one</a:t>
            </a:r>
            <a:r>
              <a:rPr lang="de-DE" dirty="0"/>
              <a:t> </a:t>
            </a:r>
            <a:r>
              <a:rPr lang="de-DE" dirty="0" err="1"/>
              <a:t>usecase</a:t>
            </a:r>
            <a:r>
              <a:rPr lang="de-DE" dirty="0"/>
              <a:t> </a:t>
            </a:r>
            <a:r>
              <a:rPr lang="de-DE" dirty="0" err="1"/>
              <a:t>of</a:t>
            </a:r>
            <a:r>
              <a:rPr lang="de-DE" dirty="0"/>
              <a:t> a </a:t>
            </a:r>
            <a:r>
              <a:rPr lang="de-DE" dirty="0" err="1"/>
              <a:t>functunality</a:t>
            </a:r>
            <a:r>
              <a:rPr lang="de-DE" dirty="0"/>
              <a:t> </a:t>
            </a:r>
            <a:r>
              <a:rPr lang="de-DE" dirty="0" err="1"/>
              <a:t>of</a:t>
            </a:r>
            <a:r>
              <a:rPr lang="de-DE" dirty="0"/>
              <a:t> a </a:t>
            </a:r>
            <a:r>
              <a:rPr lang="de-DE" dirty="0" err="1"/>
              <a:t>function</a:t>
            </a:r>
            <a:r>
              <a:rPr lang="de-DE" dirty="0"/>
              <a:t>/</a:t>
            </a:r>
            <a:r>
              <a:rPr lang="de-DE" dirty="0" err="1"/>
              <a:t>class</a:t>
            </a:r>
            <a:endParaRPr lang="de-DE" dirty="0"/>
          </a:p>
          <a:p>
            <a:r>
              <a:rPr lang="de-DE" dirty="0" err="1"/>
              <a:t>No</a:t>
            </a:r>
            <a:r>
              <a:rPr lang="de-DE" dirty="0"/>
              <a:t> all-</a:t>
            </a:r>
            <a:r>
              <a:rPr lang="de-DE" dirty="0" err="1"/>
              <a:t>knowing</a:t>
            </a:r>
            <a:r>
              <a:rPr lang="de-DE" dirty="0"/>
              <a:t> </a:t>
            </a:r>
            <a:r>
              <a:rPr lang="de-DE" dirty="0" err="1"/>
              <a:t>miracle</a:t>
            </a:r>
            <a:r>
              <a:rPr lang="de-DE" dirty="0"/>
              <a:t> </a:t>
            </a:r>
            <a:r>
              <a:rPr lang="de-DE" dirty="0" err="1"/>
              <a:t>tests</a:t>
            </a:r>
            <a:r>
              <a:rPr lang="de-DE" dirty="0"/>
              <a:t>!</a:t>
            </a:r>
          </a:p>
        </p:txBody>
      </p:sp>
    </p:spTree>
    <p:extLst>
      <p:ext uri="{BB962C8B-B14F-4D97-AF65-F5344CB8AC3E}">
        <p14:creationId xmlns:p14="http://schemas.microsoft.com/office/powerpoint/2010/main" val="4200215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3E930B-A552-4E92-95B3-F0E4B67E36C1}"/>
              </a:ext>
            </a:extLst>
          </p:cNvPr>
          <p:cNvSpPr>
            <a:spLocks noGrp="1"/>
          </p:cNvSpPr>
          <p:nvPr>
            <p:ph type="title"/>
          </p:nvPr>
        </p:nvSpPr>
        <p:spPr/>
        <p:txBody>
          <a:bodyPr/>
          <a:lstStyle/>
          <a:p>
            <a:r>
              <a:rPr lang="de-DE" dirty="0" err="1"/>
              <a:t>How</a:t>
            </a:r>
            <a:r>
              <a:rPr lang="de-DE" dirty="0"/>
              <a:t> do </a:t>
            </a:r>
            <a:r>
              <a:rPr lang="de-DE" dirty="0" err="1"/>
              <a:t>we</a:t>
            </a:r>
            <a:r>
              <a:rPr lang="de-DE" dirty="0"/>
              <a:t> </a:t>
            </a:r>
            <a:r>
              <a:rPr lang="de-DE" dirty="0" err="1"/>
              <a:t>test</a:t>
            </a:r>
            <a:r>
              <a:rPr lang="de-DE" dirty="0"/>
              <a:t>? – </a:t>
            </a:r>
            <a:r>
              <a:rPr lang="de-DE" dirty="0" err="1"/>
              <a:t>Only</a:t>
            </a:r>
            <a:r>
              <a:rPr lang="de-DE" dirty="0"/>
              <a:t> </a:t>
            </a:r>
            <a:r>
              <a:rPr lang="de-DE" dirty="0" err="1"/>
              <a:t>UnitTests</a:t>
            </a:r>
            <a:r>
              <a:rPr lang="de-DE" dirty="0"/>
              <a:t>?</a:t>
            </a:r>
          </a:p>
        </p:txBody>
      </p:sp>
      <p:pic>
        <p:nvPicPr>
          <p:cNvPr id="5" name="Inhaltsplatzhalter 4">
            <a:extLst>
              <a:ext uri="{FF2B5EF4-FFF2-40B4-BE49-F238E27FC236}">
                <a16:creationId xmlns:a16="http://schemas.microsoft.com/office/drawing/2014/main" id="{24444510-4DB0-4754-9876-BC7A21CF32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1779" y="1851285"/>
            <a:ext cx="8128442" cy="4470643"/>
          </a:xfrm>
        </p:spPr>
      </p:pic>
    </p:spTree>
    <p:extLst>
      <p:ext uri="{BB962C8B-B14F-4D97-AF65-F5344CB8AC3E}">
        <p14:creationId xmlns:p14="http://schemas.microsoft.com/office/powerpoint/2010/main" val="1861627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7C6C95-E8CA-4EB7-AFAF-72F2D973E1B6}"/>
              </a:ext>
            </a:extLst>
          </p:cNvPr>
          <p:cNvSpPr>
            <a:spLocks noGrp="1"/>
          </p:cNvSpPr>
          <p:nvPr>
            <p:ph type="title"/>
          </p:nvPr>
        </p:nvSpPr>
        <p:spPr/>
        <p:txBody>
          <a:bodyPr/>
          <a:lstStyle/>
          <a:p>
            <a:r>
              <a:rPr lang="de-DE" dirty="0" err="1"/>
              <a:t>How</a:t>
            </a:r>
            <a:r>
              <a:rPr lang="de-DE" dirty="0"/>
              <a:t> do </a:t>
            </a:r>
            <a:r>
              <a:rPr lang="de-DE" dirty="0" err="1"/>
              <a:t>we</a:t>
            </a:r>
            <a:r>
              <a:rPr lang="de-DE" dirty="0"/>
              <a:t> </a:t>
            </a:r>
            <a:r>
              <a:rPr lang="de-DE" dirty="0" err="1"/>
              <a:t>test</a:t>
            </a:r>
            <a:r>
              <a:rPr lang="de-DE" dirty="0"/>
              <a:t>? - </a:t>
            </a:r>
            <a:r>
              <a:rPr lang="de-DE" dirty="0" err="1"/>
              <a:t>IntegrationTests</a:t>
            </a:r>
            <a:endParaRPr lang="de-DE" dirty="0"/>
          </a:p>
        </p:txBody>
      </p:sp>
      <p:sp>
        <p:nvSpPr>
          <p:cNvPr id="3" name="Inhaltsplatzhalter 2">
            <a:extLst>
              <a:ext uri="{FF2B5EF4-FFF2-40B4-BE49-F238E27FC236}">
                <a16:creationId xmlns:a16="http://schemas.microsoft.com/office/drawing/2014/main" id="{7A6494B2-5FE4-4993-A938-BC6B80694EC8}"/>
              </a:ext>
            </a:extLst>
          </p:cNvPr>
          <p:cNvSpPr>
            <a:spLocks noGrp="1"/>
          </p:cNvSpPr>
          <p:nvPr>
            <p:ph idx="1"/>
          </p:nvPr>
        </p:nvSpPr>
        <p:spPr/>
        <p:txBody>
          <a:bodyPr/>
          <a:lstStyle/>
          <a:p>
            <a:r>
              <a:rPr lang="de-DE" dirty="0" err="1"/>
              <a:t>Testing</a:t>
            </a:r>
            <a:r>
              <a:rPr lang="de-DE" dirty="0"/>
              <a:t> </a:t>
            </a:r>
            <a:r>
              <a:rPr lang="de-DE" dirty="0" err="1"/>
              <a:t>that</a:t>
            </a:r>
            <a:r>
              <a:rPr lang="de-DE" dirty="0"/>
              <a:t> </a:t>
            </a:r>
            <a:r>
              <a:rPr lang="de-DE" dirty="0" err="1"/>
              <a:t>seperately</a:t>
            </a:r>
            <a:r>
              <a:rPr lang="de-DE" dirty="0"/>
              <a:t> </a:t>
            </a:r>
            <a:r>
              <a:rPr lang="de-DE" dirty="0" err="1"/>
              <a:t>developed</a:t>
            </a:r>
            <a:r>
              <a:rPr lang="de-DE" dirty="0"/>
              <a:t> </a:t>
            </a:r>
            <a:r>
              <a:rPr lang="de-DE" dirty="0" err="1"/>
              <a:t>modules</a:t>
            </a:r>
            <a:r>
              <a:rPr lang="de-DE" dirty="0"/>
              <a:t> </a:t>
            </a:r>
            <a:r>
              <a:rPr lang="de-DE" dirty="0" err="1"/>
              <a:t>work</a:t>
            </a:r>
            <a:r>
              <a:rPr lang="de-DE" dirty="0"/>
              <a:t> </a:t>
            </a:r>
            <a:r>
              <a:rPr lang="de-DE" dirty="0" err="1"/>
              <a:t>together</a:t>
            </a:r>
            <a:r>
              <a:rPr lang="de-DE" dirty="0"/>
              <a:t> </a:t>
            </a:r>
            <a:r>
              <a:rPr lang="de-DE" dirty="0" err="1"/>
              <a:t>properly</a:t>
            </a:r>
            <a:endParaRPr lang="de-DE" dirty="0"/>
          </a:p>
          <a:p>
            <a:r>
              <a:rPr lang="de-DE" dirty="0"/>
              <a:t>Test </a:t>
            </a:r>
            <a:r>
              <a:rPr lang="de-DE" dirty="0" err="1"/>
              <a:t>that</a:t>
            </a:r>
            <a:r>
              <a:rPr lang="de-DE" dirty="0"/>
              <a:t> a </a:t>
            </a:r>
            <a:r>
              <a:rPr lang="de-DE" dirty="0" err="1"/>
              <a:t>system</a:t>
            </a:r>
            <a:r>
              <a:rPr lang="de-DE" dirty="0"/>
              <a:t> </a:t>
            </a:r>
            <a:r>
              <a:rPr lang="de-DE" dirty="0" err="1"/>
              <a:t>of</a:t>
            </a:r>
            <a:r>
              <a:rPr lang="de-DE" dirty="0"/>
              <a:t> multiple </a:t>
            </a:r>
            <a:r>
              <a:rPr lang="de-DE" dirty="0" err="1"/>
              <a:t>modules</a:t>
            </a:r>
            <a:r>
              <a:rPr lang="de-DE" dirty="0"/>
              <a:t> </a:t>
            </a:r>
            <a:r>
              <a:rPr lang="de-DE" dirty="0" err="1"/>
              <a:t>work</a:t>
            </a:r>
            <a:r>
              <a:rPr lang="de-DE" dirty="0"/>
              <a:t> </a:t>
            </a:r>
            <a:r>
              <a:rPr lang="de-DE" dirty="0" err="1"/>
              <a:t>as</a:t>
            </a:r>
            <a:r>
              <a:rPr lang="de-DE" dirty="0"/>
              <a:t> </a:t>
            </a:r>
            <a:r>
              <a:rPr lang="de-DE" dirty="0" err="1"/>
              <a:t>expected</a:t>
            </a:r>
            <a:endParaRPr lang="de-DE" dirty="0"/>
          </a:p>
        </p:txBody>
      </p:sp>
    </p:spTree>
    <p:extLst>
      <p:ext uri="{BB962C8B-B14F-4D97-AF65-F5344CB8AC3E}">
        <p14:creationId xmlns:p14="http://schemas.microsoft.com/office/powerpoint/2010/main" val="1656535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457137-270A-485A-A6BF-F3A9AF8C2F70}"/>
              </a:ext>
            </a:extLst>
          </p:cNvPr>
          <p:cNvSpPr>
            <a:spLocks noGrp="1"/>
          </p:cNvSpPr>
          <p:nvPr>
            <p:ph type="title"/>
          </p:nvPr>
        </p:nvSpPr>
        <p:spPr>
          <a:xfrm>
            <a:off x="1141413" y="618518"/>
            <a:ext cx="9905998" cy="1478570"/>
          </a:xfrm>
        </p:spPr>
        <p:txBody>
          <a:bodyPr>
            <a:normAutofit/>
          </a:bodyPr>
          <a:lstStyle/>
          <a:p>
            <a:r>
              <a:rPr lang="de-DE"/>
              <a:t>How do we test? – useful conventions (</a:t>
            </a:r>
            <a:r>
              <a:rPr lang="de-DE" err="1"/>
              <a:t>For</a:t>
            </a:r>
            <a:r>
              <a:rPr lang="de-DE"/>
              <a:t> Me)</a:t>
            </a:r>
          </a:p>
        </p:txBody>
      </p:sp>
      <p:graphicFrame>
        <p:nvGraphicFramePr>
          <p:cNvPr id="5" name="Inhaltsplatzhalter 2">
            <a:extLst>
              <a:ext uri="{FF2B5EF4-FFF2-40B4-BE49-F238E27FC236}">
                <a16:creationId xmlns:a16="http://schemas.microsoft.com/office/drawing/2014/main" id="{C83E65D8-6788-4AE3-B2F0-FEC4B6EC78F7}"/>
              </a:ext>
            </a:extLst>
          </p:cNvPr>
          <p:cNvGraphicFramePr>
            <a:graphicFrameLocks noGrp="1"/>
          </p:cNvGraphicFramePr>
          <p:nvPr>
            <p:ph idx="1"/>
            <p:extLst>
              <p:ext uri="{D42A27DB-BD31-4B8C-83A1-F6EECF244321}">
                <p14:modId xmlns:p14="http://schemas.microsoft.com/office/powerpoint/2010/main" val="4181336536"/>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584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230956-E721-4902-B47B-2E3A5281D681}"/>
              </a:ext>
            </a:extLst>
          </p:cNvPr>
          <p:cNvSpPr>
            <a:spLocks noGrp="1"/>
          </p:cNvSpPr>
          <p:nvPr>
            <p:ph type="title"/>
          </p:nvPr>
        </p:nvSpPr>
        <p:spPr>
          <a:xfrm>
            <a:off x="1141413" y="618518"/>
            <a:ext cx="9905998" cy="1478570"/>
          </a:xfrm>
        </p:spPr>
        <p:txBody>
          <a:bodyPr>
            <a:normAutofit/>
          </a:bodyPr>
          <a:lstStyle/>
          <a:p>
            <a:r>
              <a:rPr lang="de-DE" dirty="0" err="1"/>
              <a:t>How</a:t>
            </a:r>
            <a:r>
              <a:rPr lang="de-DE" dirty="0"/>
              <a:t> do </a:t>
            </a:r>
            <a:r>
              <a:rPr lang="de-DE" dirty="0" err="1"/>
              <a:t>we</a:t>
            </a:r>
            <a:r>
              <a:rPr lang="de-DE" dirty="0"/>
              <a:t> Test? - </a:t>
            </a:r>
            <a:r>
              <a:rPr lang="de-DE" dirty="0" err="1"/>
              <a:t>reminder</a:t>
            </a:r>
            <a:endParaRPr lang="de-DE" dirty="0"/>
          </a:p>
        </p:txBody>
      </p:sp>
      <p:graphicFrame>
        <p:nvGraphicFramePr>
          <p:cNvPr id="5" name="Inhaltsplatzhalter 2">
            <a:extLst>
              <a:ext uri="{FF2B5EF4-FFF2-40B4-BE49-F238E27FC236}">
                <a16:creationId xmlns:a16="http://schemas.microsoft.com/office/drawing/2014/main" id="{4C20ECB3-AB4E-47E4-8C54-2C0770B91F53}"/>
              </a:ext>
            </a:extLst>
          </p:cNvPr>
          <p:cNvGraphicFramePr>
            <a:graphicFrameLocks noGrp="1"/>
          </p:cNvGraphicFramePr>
          <p:nvPr>
            <p:ph idx="1"/>
            <p:extLst>
              <p:ext uri="{D42A27DB-BD31-4B8C-83A1-F6EECF244321}">
                <p14:modId xmlns:p14="http://schemas.microsoft.com/office/powerpoint/2010/main" val="3718385789"/>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27501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Schaltkreis">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Schaltkreis">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altkreis">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otalTime>0</TotalTime>
  <Words>445</Words>
  <Application>Microsoft Office PowerPoint</Application>
  <PresentationFormat>Breitbild</PresentationFormat>
  <Paragraphs>75</Paragraphs>
  <Slides>16</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16</vt:i4>
      </vt:variant>
    </vt:vector>
  </HeadingPairs>
  <TitlesOfParts>
    <vt:vector size="19" baseType="lpstr">
      <vt:lpstr>Arial</vt:lpstr>
      <vt:lpstr>Tw Cen MT</vt:lpstr>
      <vt:lpstr>Schaltkreis</vt:lpstr>
      <vt:lpstr>TDD – Test Driven Development</vt:lpstr>
      <vt:lpstr>Agenda</vt:lpstr>
      <vt:lpstr>Why testing?</vt:lpstr>
      <vt:lpstr>How do we test?</vt:lpstr>
      <vt:lpstr>How do we test? - UnitTests </vt:lpstr>
      <vt:lpstr>How do we test? – Only UnitTests?</vt:lpstr>
      <vt:lpstr>How do we test? - IntegrationTests</vt:lpstr>
      <vt:lpstr>How do we test? – useful conventions (For Me)</vt:lpstr>
      <vt:lpstr>How do we Test? - reminder</vt:lpstr>
      <vt:lpstr>Now the other way round - TDD</vt:lpstr>
      <vt:lpstr>TDD - Benefits</vt:lpstr>
      <vt:lpstr>TDD – Limitations</vt:lpstr>
      <vt:lpstr>Practice-Task</vt:lpstr>
      <vt:lpstr>Conclusion</vt:lpstr>
      <vt:lpstr>Thank you for your time!</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 Test Driven Development</dc:title>
  <dc:creator>Kai Schwark</dc:creator>
  <cp:lastModifiedBy>Kai Schwark</cp:lastModifiedBy>
  <cp:revision>1</cp:revision>
  <dcterms:created xsi:type="dcterms:W3CDTF">2019-05-14T21:02:34Z</dcterms:created>
  <dcterms:modified xsi:type="dcterms:W3CDTF">2019-05-14T22:00:58Z</dcterms:modified>
</cp:coreProperties>
</file>